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1"/>
  </p:notesMasterIdLst>
  <p:sldIdLst>
    <p:sldId id="257" r:id="rId2"/>
    <p:sldId id="258" r:id="rId3"/>
    <p:sldId id="259" r:id="rId4"/>
    <p:sldId id="260" r:id="rId5"/>
    <p:sldId id="264" r:id="rId6"/>
    <p:sldId id="261" r:id="rId7"/>
    <p:sldId id="279" r:id="rId8"/>
    <p:sldId id="281" r:id="rId9"/>
    <p:sldId id="282" r:id="rId10"/>
    <p:sldId id="262" r:id="rId11"/>
    <p:sldId id="266" r:id="rId12"/>
    <p:sldId id="283" r:id="rId13"/>
    <p:sldId id="284" r:id="rId14"/>
    <p:sldId id="267" r:id="rId15"/>
    <p:sldId id="285" r:id="rId16"/>
    <p:sldId id="286" r:id="rId17"/>
    <p:sldId id="287" r:id="rId18"/>
    <p:sldId id="288" r:id="rId19"/>
    <p:sldId id="263" r:id="rId20"/>
    <p:sldId id="268" r:id="rId21"/>
    <p:sldId id="289" r:id="rId22"/>
    <p:sldId id="269" r:id="rId23"/>
    <p:sldId id="270" r:id="rId24"/>
    <p:sldId id="271" r:id="rId25"/>
    <p:sldId id="272" r:id="rId26"/>
    <p:sldId id="273" r:id="rId27"/>
    <p:sldId id="275" r:id="rId28"/>
    <p:sldId id="277" r:id="rId29"/>
    <p:sldId id="27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ED"/>
    <a:srgbClr val="FFCDF1"/>
    <a:srgbClr val="D9D9D9"/>
    <a:srgbClr val="FFE7FC"/>
    <a:srgbClr val="FF5B5B"/>
    <a:srgbClr val="92D050"/>
    <a:srgbClr val="00B0F0"/>
    <a:srgbClr val="FFFF00"/>
    <a:srgbClr val="FFC000"/>
    <a:srgbClr val="FF8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p:cViewPr varScale="1">
        <p:scale>
          <a:sx n="88" d="100"/>
          <a:sy n="88" d="100"/>
        </p:scale>
        <p:origin x="480"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2ADCD-5286-4427-B65B-92B6D922E15B}"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D1752-CC8C-4C22-B20A-FEDE99C18847}" type="slidenum">
              <a:rPr lang="en-US" smtClean="0"/>
              <a:t>‹#›</a:t>
            </a:fld>
            <a:endParaRPr lang="en-US"/>
          </a:p>
        </p:txBody>
      </p:sp>
    </p:spTree>
    <p:extLst>
      <p:ext uri="{BB962C8B-B14F-4D97-AF65-F5344CB8AC3E}">
        <p14:creationId xmlns:p14="http://schemas.microsoft.com/office/powerpoint/2010/main" val="269840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7363" y="-11796713"/>
            <a:ext cx="22185313" cy="12480926"/>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61890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a:p>
        </p:txBody>
      </p:sp>
    </p:spTree>
    <p:extLst>
      <p:ext uri="{BB962C8B-B14F-4D97-AF65-F5344CB8AC3E}">
        <p14:creationId xmlns:p14="http://schemas.microsoft.com/office/powerpoint/2010/main" val="229098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3736632" y="6166624"/>
            <a:ext cx="4562037"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64630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4547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73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a:t>1/5/2023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a:t>1/5/2023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a:t>1/5/2023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a:t>1/5/2023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hf sldNum="0" hdr="0" ftr="0" dt="0"/>
  <p:txStyles>
    <p:titleStyle>
      <a:lvl1pPr algn="l" defTabSz="914400" rtl="0" eaLnBrk="1" latinLnBrk="0" hangingPunct="1">
        <a:lnSpc>
          <a:spcPct val="90000"/>
        </a:lnSpc>
        <a:spcBef>
          <a:spcPct val="0"/>
        </a:spcBef>
        <a:buNone/>
        <a:defRPr sz="5400" kern="1200" cap="all" baseline="0">
          <a:blipFill>
            <a:blip r:embed="rId19">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png"/><Relationship Id="rId18" Type="http://schemas.openxmlformats.org/officeDocument/2006/relationships/image" Target="../media/image37.png"/><Relationship Id="rId3" Type="http://schemas.openxmlformats.org/officeDocument/2006/relationships/image" Target="../media/image5.png"/><Relationship Id="rId21" Type="http://schemas.openxmlformats.org/officeDocument/2006/relationships/image" Target="../media/image40.png"/><Relationship Id="rId7" Type="http://schemas.openxmlformats.org/officeDocument/2006/relationships/image" Target="../media/image20.pn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31.png"/><Relationship Id="rId24"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28.png"/><Relationship Id="rId23" Type="http://schemas.openxmlformats.org/officeDocument/2006/relationships/image" Target="../media/image42.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13.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12188825" cy="6858000"/>
          </a:xfrm>
          <a:prstGeom prst="rect">
            <a:avLst/>
          </a:prstGeom>
          <a:gradFill flip="none" rotWithShape="1">
            <a:gsLst>
              <a:gs pos="31000">
                <a:srgbClr val="0D0058">
                  <a:alpha val="94902"/>
                </a:srgbClr>
              </a:gs>
              <a:gs pos="100000">
                <a:srgbClr val="B8004F"/>
              </a:gs>
            </a:gsLst>
            <a:lin ang="3000000" scaled="0"/>
            <a:tileRect/>
          </a:gradFill>
          <a:ln>
            <a:solidFill>
              <a:srgbClr val="FFC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6" y="0"/>
            <a:ext cx="1115097" cy="11150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2406268" y="174758"/>
            <a:ext cx="7500772"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HỌC VIỆN CÔNG NGHỆ BƯU CHÍNH VIỄN THÔNG</a:t>
            </a:r>
          </a:p>
        </p:txBody>
      </p:sp>
      <p:sp>
        <p:nvSpPr>
          <p:cNvPr id="9" name="Rectangle 8">
            <a:extLst>
              <a:ext uri="{FF2B5EF4-FFF2-40B4-BE49-F238E27FC236}">
                <a16:creationId xmlns:a16="http://schemas.microsoft.com/office/drawing/2014/main" id="{58546234-7B0E-45B1-B6EE-79E321FDC111}"/>
              </a:ext>
            </a:extLst>
          </p:cNvPr>
          <p:cNvSpPr/>
          <p:nvPr/>
        </p:nvSpPr>
        <p:spPr>
          <a:xfrm>
            <a:off x="3439062" y="584912"/>
            <a:ext cx="5364671" cy="461665"/>
          </a:xfrm>
          <a:prstGeom prst="rect">
            <a:avLst/>
          </a:prstGeom>
          <a:noFill/>
        </p:spPr>
        <p:txBody>
          <a:bodyPr wrap="square" lIns="91440" tIns="45720" rIns="91440" bIns="45720">
            <a:spAutoFit/>
          </a:bodyPr>
          <a:lstStyle/>
          <a:p>
            <a:pPr algn="ctr"/>
            <a:r>
              <a:rPr lang="en-US" sz="2400" b="1" cap="none" spc="0">
                <a:ln w="0"/>
                <a:solidFill>
                  <a:srgbClr val="FFC000"/>
                </a:solidFill>
                <a:latin typeface="Arial" panose="020B0604020202020204" pitchFamily="34" charset="0"/>
                <a:cs typeface="Arial" panose="020B0604020202020204" pitchFamily="34" charset="0"/>
              </a:rPr>
              <a:t>KHOA CÔNG NGHỆ THÔNG TIN I</a:t>
            </a:r>
          </a:p>
        </p:txBody>
      </p:sp>
      <p:sp>
        <p:nvSpPr>
          <p:cNvPr id="10" name="Rectangle 9">
            <a:extLst>
              <a:ext uri="{FF2B5EF4-FFF2-40B4-BE49-F238E27FC236}">
                <a16:creationId xmlns:a16="http://schemas.microsoft.com/office/drawing/2014/main" id="{ACDB0DE3-E449-4EE6-82BA-645258367352}"/>
              </a:ext>
            </a:extLst>
          </p:cNvPr>
          <p:cNvSpPr/>
          <p:nvPr/>
        </p:nvSpPr>
        <p:spPr>
          <a:xfrm>
            <a:off x="3476748" y="1570229"/>
            <a:ext cx="5359815" cy="707886"/>
          </a:xfrm>
          <a:prstGeom prst="rect">
            <a:avLst/>
          </a:prstGeom>
          <a:noFill/>
        </p:spPr>
        <p:txBody>
          <a:bodyPr wrap="square" lIns="91440" tIns="45720" rIns="91440" bIns="45720">
            <a:spAutoFit/>
          </a:bodyPr>
          <a:lstStyle/>
          <a:p>
            <a:pPr algn="ctr"/>
            <a:r>
              <a:rPr lang="en-US" sz="4000" b="1" smtClean="0">
                <a:ln w="0"/>
                <a:solidFill>
                  <a:srgbClr val="FF81DB"/>
                </a:solidFill>
                <a:latin typeface="Arial" panose="020B0604020202020204" pitchFamily="34" charset="0"/>
                <a:cs typeface="Arial" panose="020B0604020202020204" pitchFamily="34" charset="0"/>
              </a:rPr>
              <a:t>ĐỒ ÁN TỐT NGHIỆP</a:t>
            </a:r>
            <a:endParaRPr lang="en-US" sz="4000" b="1" cap="none" spc="0">
              <a:ln w="0"/>
              <a:solidFill>
                <a:srgbClr val="FF81DB"/>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D7C23F6-CF3C-43D3-A96F-9D5DC7AF53DE}"/>
              </a:ext>
            </a:extLst>
          </p:cNvPr>
          <p:cNvSpPr txBox="1"/>
          <p:nvPr/>
        </p:nvSpPr>
        <p:spPr>
          <a:xfrm>
            <a:off x="293715" y="2453159"/>
            <a:ext cx="11604568" cy="1200329"/>
          </a:xfrm>
          <a:prstGeom prst="rect">
            <a:avLst/>
          </a:prstGeom>
          <a:noFill/>
        </p:spPr>
        <p:txBody>
          <a:bodyPr wrap="square" rtlCol="0">
            <a:spAutoFit/>
          </a:bodyPr>
          <a:lstStyle/>
          <a:p>
            <a:pPr algn="ctr"/>
            <a:r>
              <a:rPr lang="en-US" sz="2400" b="1" smtClean="0">
                <a:solidFill>
                  <a:srgbClr val="FF81DB"/>
                </a:solidFill>
                <a:latin typeface="Arial" panose="020B0604020202020204" pitchFamily="34" charset="0"/>
                <a:cs typeface="Arial" panose="020B0604020202020204" pitchFamily="34" charset="0"/>
              </a:rPr>
              <a:t>ĐỀ TÀI:</a:t>
            </a:r>
          </a:p>
          <a:p>
            <a:pPr algn="ctr"/>
            <a:r>
              <a:rPr lang="en-US" sz="2400" b="1">
                <a:solidFill>
                  <a:srgbClr val="FF81DB"/>
                </a:solidFill>
                <a:latin typeface="Arial" panose="020B0604020202020204" pitchFamily="34" charset="0"/>
                <a:cs typeface="Arial" panose="020B0604020202020204" pitchFamily="34" charset="0"/>
              </a:rPr>
              <a:t>XÂY DỰNG WEBSITE HỖ TRỢ HỌC TIẾNG </a:t>
            </a:r>
            <a:r>
              <a:rPr lang="en-US" sz="2400" b="1" smtClean="0">
                <a:solidFill>
                  <a:srgbClr val="FF81DB"/>
                </a:solidFill>
                <a:latin typeface="Arial" panose="020B0604020202020204" pitchFamily="34" charset="0"/>
                <a:cs typeface="Arial" panose="020B0604020202020204" pitchFamily="34" charset="0"/>
              </a:rPr>
              <a:t>ANH</a:t>
            </a:r>
            <a:r>
              <a:rPr lang="vi-VN" sz="2400" b="1" smtClean="0">
                <a:solidFill>
                  <a:srgbClr val="FF81DB"/>
                </a:solidFill>
                <a:latin typeface="Arial" panose="020B0604020202020204" pitchFamily="34" charset="0"/>
                <a:cs typeface="Arial" panose="020B0604020202020204" pitchFamily="34" charset="0"/>
              </a:rPr>
              <a:t/>
            </a:r>
            <a:br>
              <a:rPr lang="vi-VN" sz="2400" b="1" smtClean="0">
                <a:solidFill>
                  <a:srgbClr val="FF81DB"/>
                </a:solidFill>
                <a:latin typeface="Arial" panose="020B0604020202020204" pitchFamily="34" charset="0"/>
                <a:cs typeface="Arial" panose="020B0604020202020204" pitchFamily="34" charset="0"/>
              </a:rPr>
            </a:br>
            <a:r>
              <a:rPr lang="en-US" sz="2400" b="1" smtClean="0">
                <a:solidFill>
                  <a:srgbClr val="FF81DB"/>
                </a:solidFill>
                <a:latin typeface="Arial" panose="020B0604020202020204" pitchFamily="34" charset="0"/>
                <a:cs typeface="Arial" panose="020B0604020202020204" pitchFamily="34" charset="0"/>
              </a:rPr>
              <a:t>TRỰC </a:t>
            </a:r>
            <a:r>
              <a:rPr lang="en-US" sz="2400" b="1">
                <a:solidFill>
                  <a:srgbClr val="FF81DB"/>
                </a:solidFill>
                <a:latin typeface="Arial" panose="020B0604020202020204" pitchFamily="34" charset="0"/>
                <a:cs typeface="Arial" panose="020B0604020202020204" pitchFamily="34" charset="0"/>
              </a:rPr>
              <a:t>TUYẾN</a:t>
            </a:r>
          </a:p>
        </p:txBody>
      </p:sp>
      <p:graphicFrame>
        <p:nvGraphicFramePr>
          <p:cNvPr id="12" name="Table 8">
            <a:extLst>
              <a:ext uri="{FF2B5EF4-FFF2-40B4-BE49-F238E27FC236}">
                <a16:creationId xmlns:a16="http://schemas.microsoft.com/office/drawing/2014/main" id="{7146743E-745C-4186-969E-F16299B936A6}"/>
              </a:ext>
            </a:extLst>
          </p:cNvPr>
          <p:cNvGraphicFramePr>
            <a:graphicFrameLocks noGrp="1"/>
          </p:cNvGraphicFramePr>
          <p:nvPr>
            <p:extLst>
              <p:ext uri="{D42A27DB-BD31-4B8C-83A1-F6EECF244321}">
                <p14:modId xmlns:p14="http://schemas.microsoft.com/office/powerpoint/2010/main" val="4156168634"/>
              </p:ext>
            </p:extLst>
          </p:nvPr>
        </p:nvGraphicFramePr>
        <p:xfrm>
          <a:off x="3848409" y="4484804"/>
          <a:ext cx="5150422" cy="741680"/>
        </p:xfrm>
        <a:graphic>
          <a:graphicData uri="http://schemas.openxmlformats.org/drawingml/2006/table">
            <a:tbl>
              <a:tblPr firstRow="1" bandRow="1">
                <a:tableStyleId>{5C22544A-7EE6-4342-B048-85BDC9FD1C3A}</a:tableStyleId>
              </a:tblPr>
              <a:tblGrid>
                <a:gridCol w="2333652">
                  <a:extLst>
                    <a:ext uri="{9D8B030D-6E8A-4147-A177-3AD203B41FA5}">
                      <a16:colId xmlns:a16="http://schemas.microsoft.com/office/drawing/2014/main" val="373875495"/>
                    </a:ext>
                  </a:extLst>
                </a:gridCol>
                <a:gridCol w="2816770">
                  <a:extLst>
                    <a:ext uri="{9D8B030D-6E8A-4147-A177-3AD203B41FA5}">
                      <a16:colId xmlns:a16="http://schemas.microsoft.com/office/drawing/2014/main" val="3801292571"/>
                    </a:ext>
                  </a:extLst>
                </a:gridCol>
              </a:tblGrid>
              <a:tr h="370840">
                <a:tc>
                  <a:txBody>
                    <a:bodyPr/>
                    <a:lstStyle/>
                    <a:p>
                      <a:r>
                        <a:rPr lang="en-US" sz="1400" b="1" noProof="0" smtClean="0">
                          <a:solidFill>
                            <a:srgbClr val="FF81DB"/>
                          </a:solidFill>
                          <a:latin typeface="Times New Roman" panose="02020603050405020304" pitchFamily="18" charset="0"/>
                          <a:cs typeface="Times New Roman" panose="02020603050405020304" pitchFamily="18" charset="0"/>
                        </a:rPr>
                        <a:t>Giảng</a:t>
                      </a:r>
                      <a:r>
                        <a:rPr lang="en-US" sz="1400" b="1" baseline="0" noProof="0" smtClean="0">
                          <a:solidFill>
                            <a:srgbClr val="FF81DB"/>
                          </a:solidFill>
                          <a:latin typeface="Times New Roman" panose="02020603050405020304" pitchFamily="18" charset="0"/>
                          <a:cs typeface="Times New Roman" panose="02020603050405020304" pitchFamily="18" charset="0"/>
                        </a:rPr>
                        <a:t> viên</a:t>
                      </a:r>
                      <a:r>
                        <a:rPr lang="vi-VN"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a:solidFill>
                            <a:srgbClr val="FF81DB"/>
                          </a:solidFill>
                          <a:latin typeface="Times New Roman" panose="02020603050405020304" pitchFamily="18" charset="0"/>
                          <a:cs typeface="Times New Roman" panose="02020603050405020304" pitchFamily="18" charset="0"/>
                        </a:rPr>
                        <a:t>hướng </a:t>
                      </a:r>
                      <a:r>
                        <a:rPr lang="vi-VN" sz="1400" b="1" noProof="0" smtClean="0">
                          <a:solidFill>
                            <a:srgbClr val="FF81DB"/>
                          </a:solidFill>
                          <a:latin typeface="Times New Roman" panose="02020603050405020304" pitchFamily="18" charset="0"/>
                          <a:cs typeface="Times New Roman" panose="02020603050405020304" pitchFamily="18" charset="0"/>
                        </a:rPr>
                        <a:t>dẫn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mn-lt"/>
                          <a:cs typeface="Times New Roman" panose="02020603050405020304" pitchFamily="18" charset="0"/>
                        </a:rPr>
                        <a:t>TS. Vũ Văn Thỏa</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2110012"/>
                  </a:ext>
                </a:extLst>
              </a:tr>
              <a:tr h="370840">
                <a:tc>
                  <a:txBody>
                    <a:bodyPr/>
                    <a:lstStyle/>
                    <a:p>
                      <a:r>
                        <a:rPr lang="vi-VN" sz="1400" b="1" noProof="0">
                          <a:solidFill>
                            <a:srgbClr val="FF81DB"/>
                          </a:solidFill>
                          <a:latin typeface="Times New Roman" panose="02020603050405020304" pitchFamily="18" charset="0"/>
                          <a:cs typeface="Times New Roman" panose="02020603050405020304" pitchFamily="18" charset="0"/>
                        </a:rPr>
                        <a:t>Sinh viên thực </a:t>
                      </a:r>
                      <a:r>
                        <a:rPr lang="vi-VN" sz="1400" b="1" noProof="0" smtClean="0">
                          <a:solidFill>
                            <a:srgbClr val="FF81DB"/>
                          </a:solidFill>
                          <a:latin typeface="Times New Roman" panose="02020603050405020304" pitchFamily="18" charset="0"/>
                          <a:cs typeface="Times New Roman" panose="02020603050405020304" pitchFamily="18" charset="0"/>
                        </a:rPr>
                        <a:t>hiện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Times New Roman" panose="02020603050405020304" pitchFamily="18" charset="0"/>
                          <a:cs typeface="Times New Roman" panose="02020603050405020304" pitchFamily="18" charset="0"/>
                        </a:rPr>
                        <a:t>Đỗ Hùng Anh</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3755705"/>
                  </a:ext>
                </a:extLst>
              </a:tr>
            </a:tbl>
          </a:graphicData>
        </a:graphic>
      </p:graphicFrame>
      <p:sp>
        <p:nvSpPr>
          <p:cNvPr id="13" name="TextBox 12">
            <a:extLst>
              <a:ext uri="{FF2B5EF4-FFF2-40B4-BE49-F238E27FC236}">
                <a16:creationId xmlns:a16="http://schemas.microsoft.com/office/drawing/2014/main" id="{63CE9716-E440-4985-8807-EFB00A42DF66}"/>
              </a:ext>
            </a:extLst>
          </p:cNvPr>
          <p:cNvSpPr txBox="1"/>
          <p:nvPr/>
        </p:nvSpPr>
        <p:spPr>
          <a:xfrm>
            <a:off x="2875290" y="6057800"/>
            <a:ext cx="6562725" cy="307777"/>
          </a:xfrm>
          <a:prstGeom prst="rect">
            <a:avLst/>
          </a:prstGeom>
          <a:noFill/>
        </p:spPr>
        <p:txBody>
          <a:bodyPr wrap="square" rtlCol="0">
            <a:spAutoFit/>
          </a:bodyPr>
          <a:lstStyle/>
          <a:p>
            <a:pPr algn="ctr"/>
            <a:r>
              <a:rPr lang="en-US" sz="1400" b="1" err="1">
                <a:solidFill>
                  <a:srgbClr val="FFC000"/>
                </a:solidFill>
                <a:latin typeface="Arial" panose="020B0604020202020204" pitchFamily="34" charset="0"/>
                <a:cs typeface="Arial" panose="020B0604020202020204" pitchFamily="34" charset="0"/>
              </a:rPr>
              <a:t>Hà</a:t>
            </a:r>
            <a:r>
              <a:rPr lang="en-US" sz="1400" b="1">
                <a:solidFill>
                  <a:srgbClr val="FFC000"/>
                </a:solidFill>
                <a:latin typeface="Arial" panose="020B0604020202020204" pitchFamily="34" charset="0"/>
                <a:cs typeface="Arial" panose="020B0604020202020204" pitchFamily="34" charset="0"/>
              </a:rPr>
              <a:t> </a:t>
            </a:r>
            <a:r>
              <a:rPr lang="en-US" sz="1400" b="1" err="1">
                <a:solidFill>
                  <a:srgbClr val="FFC000"/>
                </a:solidFill>
                <a:latin typeface="Arial" panose="020B0604020202020204" pitchFamily="34" charset="0"/>
                <a:cs typeface="Arial" panose="020B0604020202020204" pitchFamily="34" charset="0"/>
              </a:rPr>
              <a:t>Nội</a:t>
            </a:r>
            <a:r>
              <a:rPr lang="en-US" sz="1400" b="1">
                <a:solidFill>
                  <a:srgbClr val="FFC000"/>
                </a:solidFill>
                <a:latin typeface="Arial" panose="020B0604020202020204" pitchFamily="34" charset="0"/>
                <a:cs typeface="Arial" panose="020B0604020202020204" pitchFamily="34" charset="0"/>
              </a:rPr>
              <a:t> - </a:t>
            </a:r>
            <a:r>
              <a:rPr lang="vi-VN" sz="1400" b="1" smtClean="0">
                <a:solidFill>
                  <a:srgbClr val="FFC000"/>
                </a:solidFill>
                <a:latin typeface="Arial" panose="020B0604020202020204" pitchFamily="34" charset="0"/>
                <a:cs typeface="Arial" panose="020B0604020202020204" pitchFamily="34" charset="0"/>
              </a:rPr>
              <a:t>2023</a:t>
            </a:r>
            <a:endParaRPr lang="vi-VN" sz="1400" b="1">
              <a:solidFill>
                <a:srgbClr val="FFC000"/>
              </a:solidFill>
              <a:latin typeface="Arial" panose="020B0604020202020204" pitchFamily="34" charset="0"/>
              <a:cs typeface="Arial" panose="020B0604020202020204" pitchFamily="34" charset="0"/>
            </a:endParaRPr>
          </a:p>
        </p:txBody>
      </p:sp>
      <p:sp>
        <p:nvSpPr>
          <p:cNvPr id="16" name="Rectangle 15"/>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8">
            <a:extLst>
              <a:ext uri="{FF2B5EF4-FFF2-40B4-BE49-F238E27FC236}">
                <a16:creationId xmlns:a16="http://schemas.microsoft.com/office/drawing/2014/main" id="{39B55FBA-0BC2-4ACA-9191-19C602969DA8}"/>
              </a:ext>
            </a:extLst>
          </p:cNvPr>
          <p:cNvSpPr txBox="1">
            <a:spLocks/>
          </p:cNvSpPr>
          <p:nvPr/>
        </p:nvSpPr>
        <p:spPr>
          <a:xfrm>
            <a:off x="3891221" y="6525058"/>
            <a:ext cx="440955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vi-VN" sz="1100" smtClean="0">
                <a:solidFill>
                  <a:schemeClr val="bg2"/>
                </a:solidFill>
                <a:latin typeface="Calibri Light" panose="020F0302020204030204" pitchFamily="34" charset="0"/>
                <a:cs typeface="Calibri Light" panose="020F0302020204030204" pitchFamily="34" charset="0"/>
              </a:rPr>
              <a:t>Đỗ Hùng Anh</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1">
                    <a:lumMod val="85000"/>
                  </a:schemeClr>
                </a:solidFill>
                <a:latin typeface="Calibri Light" panose="020F0302020204030204" pitchFamily="34" charset="0"/>
                <a:cs typeface="Calibri Light" panose="020F0302020204030204" pitchFamily="34" charset="0"/>
              </a:rPr>
              <a:t>B18DCCN010</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2"/>
                </a:solidFill>
                <a:latin typeface="Calibri Light" panose="020F0302020204030204" pitchFamily="34" charset="0"/>
                <a:cs typeface="Calibri Light" panose="020F0302020204030204" pitchFamily="34" charset="0"/>
              </a:rPr>
              <a:t>D18HTTT05</a:t>
            </a:r>
            <a:endParaRPr lang="en-US" sz="1100">
              <a:solidFill>
                <a:schemeClr val="bg2"/>
              </a:solidFill>
              <a:latin typeface="Calibri Light" panose="020F0302020204030204" pitchFamily="34" charset="0"/>
              <a:cs typeface="Calibri Light" panose="020F0302020204030204" pitchFamily="34" charset="0"/>
            </a:endParaRPr>
          </a:p>
        </p:txBody>
      </p:sp>
      <p:sp>
        <p:nvSpPr>
          <p:cNvPr id="14" name="TextBox 13"/>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1</a:t>
            </a:r>
          </a:p>
        </p:txBody>
      </p:sp>
      <p:sp>
        <p:nvSpPr>
          <p:cNvPr id="15" name="Rectangle 14"/>
          <p:cNvSpPr/>
          <p:nvPr/>
        </p:nvSpPr>
        <p:spPr>
          <a:xfrm>
            <a:off x="3712565" y="1000199"/>
            <a:ext cx="4766869" cy="4857602"/>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93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8</a:t>
            </a:r>
          </a:p>
        </p:txBody>
      </p:sp>
      <p:sp>
        <p:nvSpPr>
          <p:cNvPr id="39" name="TextBox 38"/>
          <p:cNvSpPr txBox="1"/>
          <p:nvPr/>
        </p:nvSpPr>
        <p:spPr>
          <a:xfrm>
            <a:off x="1796382" y="2720165"/>
            <a:ext cx="8599236"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III. </a:t>
            </a:r>
          </a:p>
          <a:p>
            <a:pPr algn="ctr"/>
            <a:r>
              <a:rPr lang="en-US" sz="3600" b="1" smtClean="0">
                <a:solidFill>
                  <a:srgbClr val="FF81DB"/>
                </a:solidFill>
                <a:latin typeface="Arial" panose="020B0604020202020204" pitchFamily="34" charset="0"/>
                <a:cs typeface="Arial" panose="020B0604020202020204" pitchFamily="34" charset="0"/>
              </a:rPr>
              <a:t>PHÂN TÍCH VÀ THIẾT KẾ 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06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9</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16277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MÔ HÌNH KIẾN TRÚC HỆ THỐNG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875" y="1216370"/>
            <a:ext cx="9620250" cy="4895850"/>
          </a:xfrm>
          <a:prstGeom prst="rect">
            <a:avLst/>
          </a:prstGeom>
        </p:spPr>
      </p:pic>
    </p:spTree>
    <p:extLst>
      <p:ext uri="{BB962C8B-B14F-4D97-AF65-F5344CB8AC3E}">
        <p14:creationId xmlns:p14="http://schemas.microsoft.com/office/powerpoint/2010/main" val="1983658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9</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83767" y="5755643"/>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SƠ ĐỒ PHÂN RÃ CHỨC NĂNG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73" y="1368620"/>
            <a:ext cx="11446008" cy="4231294"/>
          </a:xfrm>
          <a:prstGeom prst="rect">
            <a:avLst/>
          </a:prstGeom>
        </p:spPr>
      </p:pic>
    </p:spTree>
    <p:extLst>
      <p:ext uri="{BB962C8B-B14F-4D97-AF65-F5344CB8AC3E}">
        <p14:creationId xmlns:p14="http://schemas.microsoft.com/office/powerpoint/2010/main" val="305126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9</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303784"/>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BIỂU ĐỒ USECASE TỔNG QUÁT</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384173" y="1187428"/>
            <a:ext cx="11398252" cy="5020427"/>
          </a:xfrm>
          <a:prstGeom prst="rect">
            <a:avLst/>
          </a:prstGeom>
        </p:spPr>
      </p:pic>
    </p:spTree>
    <p:extLst>
      <p:ext uri="{BB962C8B-B14F-4D97-AF65-F5344CB8AC3E}">
        <p14:creationId xmlns:p14="http://schemas.microsoft.com/office/powerpoint/2010/main" val="277828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08085" y="1140923"/>
            <a:ext cx="9750427" cy="5536225"/>
            <a:chOff x="1208085" y="1140923"/>
            <a:chExt cx="9750427" cy="5536225"/>
          </a:xfrm>
        </p:grpSpPr>
        <p:sp>
          <p:nvSpPr>
            <p:cNvPr id="15" name="TextBox 14"/>
            <p:cNvSpPr txBox="1"/>
            <p:nvPr/>
          </p:nvSpPr>
          <p:spPr>
            <a:xfrm>
              <a:off x="3537628" y="6307816"/>
              <a:ext cx="5116742" cy="369332"/>
            </a:xfrm>
            <a:prstGeom prst="rect">
              <a:avLst/>
            </a:prstGeom>
            <a:noFill/>
          </p:spPr>
          <p:txBody>
            <a:bodyPr wrap="square" rtlCol="0">
              <a:spAutoFit/>
            </a:bodyPr>
            <a:lstStyle/>
            <a:p>
              <a:pPr algn="ctr"/>
              <a:r>
                <a:rPr lang="en-US" b="1" smtClean="0">
                  <a:solidFill>
                    <a:schemeClr val="bg1">
                      <a:lumMod val="95000"/>
                    </a:schemeClr>
                  </a:solidFill>
                  <a:latin typeface="Arial" panose="020B0604020202020204" pitchFamily="34" charset="0"/>
                  <a:cs typeface="Arial" panose="020B0604020202020204" pitchFamily="34" charset="0"/>
                </a:rPr>
                <a:t>BIỂU ĐỒ LỚP THỰC THỂ</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208085" y="1140923"/>
              <a:ext cx="9750427" cy="5166893"/>
            </a:xfrm>
            <a:prstGeom prst="rect">
              <a:avLst/>
            </a:prstGeom>
          </p:spPr>
        </p:pic>
      </p:grpSp>
    </p:spTree>
    <p:extLst>
      <p:ext uri="{BB962C8B-B14F-4D97-AF65-F5344CB8AC3E}">
        <p14:creationId xmlns:p14="http://schemas.microsoft.com/office/powerpoint/2010/main" val="416798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485475" y="1258320"/>
            <a:ext cx="9729101" cy="5509478"/>
            <a:chOff x="1218747" y="1198559"/>
            <a:chExt cx="9729101" cy="5509478"/>
          </a:xfrm>
        </p:grpSpPr>
        <p:grpSp>
          <p:nvGrpSpPr>
            <p:cNvPr id="26" name="Group 25"/>
            <p:cNvGrpSpPr/>
            <p:nvPr/>
          </p:nvGrpSpPr>
          <p:grpSpPr>
            <a:xfrm>
              <a:off x="1218747" y="1215066"/>
              <a:ext cx="9729101" cy="5492971"/>
              <a:chOff x="1218747" y="1215066"/>
              <a:chExt cx="9729101" cy="5492971"/>
            </a:xfrm>
          </p:grpSpPr>
          <p:pic>
            <p:nvPicPr>
              <p:cNvPr id="4" name="Picture 3"/>
              <p:cNvPicPr>
                <a:picLocks noChangeAspect="1"/>
              </p:cNvPicPr>
              <p:nvPr/>
            </p:nvPicPr>
            <p:blipFill>
              <a:blip r:embed="rId4"/>
              <a:stretch>
                <a:fillRect/>
              </a:stretch>
            </p:blipFill>
            <p:spPr>
              <a:xfrm>
                <a:off x="1218747" y="1215066"/>
                <a:ext cx="9729101" cy="5092750"/>
              </a:xfrm>
              <a:prstGeom prst="rect">
                <a:avLst/>
              </a:prstGeom>
            </p:spPr>
          </p:pic>
          <p:sp>
            <p:nvSpPr>
              <p:cNvPr id="22" name="TextBox 21"/>
              <p:cNvSpPr txBox="1"/>
              <p:nvPr/>
            </p:nvSpPr>
            <p:spPr>
              <a:xfrm>
                <a:off x="3422178" y="6338705"/>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NGƯỜI DÙNG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nvGrpSpPr>
            <p:cNvPr id="27" name="Group 26"/>
            <p:cNvGrpSpPr/>
            <p:nvPr/>
          </p:nvGrpSpPr>
          <p:grpSpPr>
            <a:xfrm>
              <a:off x="3815426" y="1198559"/>
              <a:ext cx="7122372" cy="5051620"/>
              <a:chOff x="7226950" y="1355396"/>
              <a:chExt cx="7122372" cy="5051620"/>
            </a:xfrm>
          </p:grpSpPr>
          <p:grpSp>
            <p:nvGrpSpPr>
              <p:cNvPr id="25" name="Group 24"/>
              <p:cNvGrpSpPr/>
              <p:nvPr/>
            </p:nvGrpSpPr>
            <p:grpSpPr>
              <a:xfrm>
                <a:off x="7226950" y="1355396"/>
                <a:ext cx="7122372" cy="5051620"/>
                <a:chOff x="13330202" y="1140923"/>
                <a:chExt cx="7122372" cy="5051620"/>
              </a:xfrm>
            </p:grpSpPr>
            <p:pic>
              <p:nvPicPr>
                <p:cNvPr id="12" name="Picture 11"/>
                <p:cNvPicPr>
                  <a:picLocks noChangeAspect="1"/>
                </p:cNvPicPr>
                <p:nvPr/>
              </p:nvPicPr>
              <p:blipFill>
                <a:blip r:embed="rId5"/>
                <a:stretch>
                  <a:fillRect/>
                </a:stretch>
              </p:blipFill>
              <p:spPr>
                <a:xfrm>
                  <a:off x="15654818" y="1140923"/>
                  <a:ext cx="4797756" cy="504652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0202" y="3138580"/>
                  <a:ext cx="4330246" cy="3053963"/>
                </a:xfrm>
                <a:prstGeom prst="rect">
                  <a:avLst/>
                </a:prstGeom>
              </p:spPr>
            </p:pic>
          </p:grpSp>
          <p:sp>
            <p:nvSpPr>
              <p:cNvPr id="20" name="Rounded Rectangle 19"/>
              <p:cNvSpPr/>
              <p:nvPr/>
            </p:nvSpPr>
            <p:spPr>
              <a:xfrm>
                <a:off x="10315900" y="5073694"/>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24819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435931" y="1205886"/>
            <a:ext cx="9727093" cy="5519401"/>
            <a:chOff x="-19982567" y="1184177"/>
            <a:chExt cx="9727093" cy="5519401"/>
          </a:xfrm>
        </p:grpSpPr>
        <p:grpSp>
          <p:nvGrpSpPr>
            <p:cNvPr id="45" name="Group 44"/>
            <p:cNvGrpSpPr/>
            <p:nvPr/>
          </p:nvGrpSpPr>
          <p:grpSpPr>
            <a:xfrm>
              <a:off x="-19982567" y="1184177"/>
              <a:ext cx="9727093" cy="5154528"/>
              <a:chOff x="1232452" y="1140923"/>
              <a:chExt cx="9727093" cy="5154528"/>
            </a:xfrm>
          </p:grpSpPr>
          <p:pic>
            <p:nvPicPr>
              <p:cNvPr id="29" name="Picture 28"/>
              <p:cNvPicPr>
                <a:picLocks noChangeAspect="1"/>
              </p:cNvPicPr>
              <p:nvPr/>
            </p:nvPicPr>
            <p:blipFill>
              <a:blip r:embed="rId4"/>
              <a:stretch>
                <a:fillRect/>
              </a:stretch>
            </p:blipFill>
            <p:spPr>
              <a:xfrm>
                <a:off x="1232452" y="1140923"/>
                <a:ext cx="9727093" cy="5154528"/>
              </a:xfrm>
              <a:prstGeom prst="rect">
                <a:avLst/>
              </a:prstGeom>
            </p:spPr>
          </p:pic>
          <p:grpSp>
            <p:nvGrpSpPr>
              <p:cNvPr id="44" name="Group 43"/>
              <p:cNvGrpSpPr/>
              <p:nvPr/>
            </p:nvGrpSpPr>
            <p:grpSpPr>
              <a:xfrm>
                <a:off x="1268327" y="1198559"/>
                <a:ext cx="9647635" cy="3053963"/>
                <a:chOff x="1268327" y="1198559"/>
                <a:chExt cx="9647635" cy="3053963"/>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327" y="1198559"/>
                  <a:ext cx="4330246" cy="3053963"/>
                </a:xfrm>
                <a:prstGeom prst="rect">
                  <a:avLst/>
                </a:prstGeom>
              </p:spPr>
            </p:pic>
            <p:sp>
              <p:nvSpPr>
                <p:cNvPr id="41" name="Rounded Rectangle 40"/>
                <p:cNvSpPr/>
                <p:nvPr/>
              </p:nvSpPr>
              <p:spPr>
                <a:xfrm>
                  <a:off x="4332158" y="1719378"/>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6"/>
                <a:stretch>
                  <a:fillRect/>
                </a:stretch>
              </p:blipFill>
              <p:spPr>
                <a:xfrm>
                  <a:off x="5641122" y="1215066"/>
                  <a:ext cx="5274840" cy="2076874"/>
                </a:xfrm>
                <a:prstGeom prst="rect">
                  <a:avLst/>
                </a:prstGeom>
              </p:spPr>
            </p:pic>
          </p:grpSp>
        </p:grpSp>
        <p:sp>
          <p:nvSpPr>
            <p:cNvPr id="47" name="TextBox 46"/>
            <p:cNvSpPr txBox="1"/>
            <p:nvPr/>
          </p:nvSpPr>
          <p:spPr>
            <a:xfrm>
              <a:off x="-17677392" y="6334246"/>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KHÓA HỌC</a:t>
              </a:r>
              <a:endParaRPr lang="en-US" b="1">
                <a:solidFill>
                  <a:schemeClr val="bg1">
                    <a:lumMod val="9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44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276550"/>
            <a:chOff x="396874" y="1171797"/>
            <a:chExt cx="11398252" cy="5276550"/>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524928" y="2098425"/>
              <a:ext cx="7773601" cy="4349922"/>
              <a:chOff x="-16801217" y="7358064"/>
              <a:chExt cx="7773601" cy="4349922"/>
            </a:xfrm>
          </p:grpSpPr>
          <p:grpSp>
            <p:nvGrpSpPr>
              <p:cNvPr id="44" name="Group 43"/>
              <p:cNvGrpSpPr/>
              <p:nvPr/>
            </p:nvGrpSpPr>
            <p:grpSpPr>
              <a:xfrm>
                <a:off x="-13357862" y="7358064"/>
                <a:ext cx="4330246" cy="3053963"/>
                <a:chOff x="7857157" y="7314810"/>
                <a:chExt cx="4330246" cy="3053963"/>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80714" y="952762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6801217" y="11338654"/>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8" name="Picture 17"/>
          <p:cNvPicPr/>
          <p:nvPr/>
        </p:nvPicPr>
        <p:blipFill>
          <a:blip r:embed="rId5"/>
          <a:stretch>
            <a:fillRect/>
          </a:stretch>
        </p:blipFill>
        <p:spPr>
          <a:xfrm>
            <a:off x="622827" y="1584124"/>
            <a:ext cx="5760085" cy="1524635"/>
          </a:xfrm>
          <a:prstGeom prst="rect">
            <a:avLst/>
          </a:prstGeom>
        </p:spPr>
      </p:pic>
      <p:pic>
        <p:nvPicPr>
          <p:cNvPr id="19" name="Picture 18"/>
          <p:cNvPicPr/>
          <p:nvPr/>
        </p:nvPicPr>
        <p:blipFill>
          <a:blip r:embed="rId6"/>
          <a:stretch>
            <a:fillRect/>
          </a:stretch>
        </p:blipFill>
        <p:spPr>
          <a:xfrm>
            <a:off x="622827" y="4103278"/>
            <a:ext cx="5760085" cy="1193800"/>
          </a:xfrm>
          <a:prstGeom prst="rect">
            <a:avLst/>
          </a:prstGeom>
        </p:spPr>
      </p:pic>
    </p:spTree>
    <p:extLst>
      <p:ext uri="{BB962C8B-B14F-4D97-AF65-F5344CB8AC3E}">
        <p14:creationId xmlns:p14="http://schemas.microsoft.com/office/powerpoint/2010/main" val="1348732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319545"/>
            <a:chOff x="396874" y="1171797"/>
            <a:chExt cx="11398252" cy="5319545"/>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2310287" y="1993408"/>
              <a:ext cx="8988242" cy="4497934"/>
              <a:chOff x="-18015858" y="7253047"/>
              <a:chExt cx="8988242" cy="4497934"/>
            </a:xfrm>
          </p:grpSpPr>
          <p:grpSp>
            <p:nvGrpSpPr>
              <p:cNvPr id="44" name="Group 43"/>
              <p:cNvGrpSpPr/>
              <p:nvPr/>
            </p:nvGrpSpPr>
            <p:grpSpPr>
              <a:xfrm>
                <a:off x="-13357862" y="7253047"/>
                <a:ext cx="4330246" cy="3158980"/>
                <a:chOff x="7857157" y="7209793"/>
                <a:chExt cx="4330246" cy="3158980"/>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70554" y="720979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8015858" y="11381649"/>
                <a:ext cx="7546023"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 HỌC PHẦN TỪ VỰNG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6" name="Picture 15"/>
          <p:cNvPicPr/>
          <p:nvPr/>
        </p:nvPicPr>
        <p:blipFill>
          <a:blip r:embed="rId5"/>
          <a:stretch>
            <a:fillRect/>
          </a:stretch>
        </p:blipFill>
        <p:spPr>
          <a:xfrm>
            <a:off x="826250" y="1993408"/>
            <a:ext cx="5760085" cy="1127125"/>
          </a:xfrm>
          <a:prstGeom prst="rect">
            <a:avLst/>
          </a:prstGeom>
        </p:spPr>
      </p:pic>
      <p:pic>
        <p:nvPicPr>
          <p:cNvPr id="17" name="Picture 16"/>
          <p:cNvPicPr/>
          <p:nvPr/>
        </p:nvPicPr>
        <p:blipFill>
          <a:blip r:embed="rId6"/>
          <a:stretch>
            <a:fillRect/>
          </a:stretch>
        </p:blipFill>
        <p:spPr>
          <a:xfrm>
            <a:off x="802536" y="4007636"/>
            <a:ext cx="5760085" cy="1184275"/>
          </a:xfrm>
          <a:prstGeom prst="rect">
            <a:avLst/>
          </a:prstGeom>
        </p:spPr>
      </p:pic>
    </p:spTree>
    <p:extLst>
      <p:ext uri="{BB962C8B-B14F-4D97-AF65-F5344CB8AC3E}">
        <p14:creationId xmlns:p14="http://schemas.microsoft.com/office/powerpoint/2010/main" val="1635582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75502"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11</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720165"/>
            <a:ext cx="6109558" cy="1200329"/>
          </a:xfrm>
          <a:prstGeom prst="rect">
            <a:avLst/>
          </a:prstGeom>
          <a:noFill/>
        </p:spPr>
        <p:txBody>
          <a:bodyPr wrap="square" rtlCol="0">
            <a:spAutoFit/>
          </a:bodyPr>
          <a:lstStyle/>
          <a:p>
            <a:pPr algn="ctr"/>
            <a:r>
              <a:rPr lang="en-US" sz="3600" b="1">
                <a:solidFill>
                  <a:srgbClr val="FF81DB"/>
                </a:solidFill>
                <a:latin typeface="Arial" panose="020B0604020202020204" pitchFamily="34" charset="0"/>
                <a:cs typeface="Arial" panose="020B0604020202020204" pitchFamily="34" charset="0"/>
              </a:rPr>
              <a:t>CHƯƠNG IV. </a:t>
            </a:r>
          </a:p>
          <a:p>
            <a:pPr algn="ctr"/>
            <a:r>
              <a:rPr lang="en-US" sz="3600" b="1">
                <a:solidFill>
                  <a:srgbClr val="FF81DB"/>
                </a:solidFill>
                <a:latin typeface="Arial" panose="020B0604020202020204" pitchFamily="34" charset="0"/>
                <a:cs typeface="Arial" panose="020B0604020202020204" pitchFamily="34" charset="0"/>
              </a:rPr>
              <a:t>CÀI ĐẶT </a:t>
            </a:r>
            <a:r>
              <a:rPr lang="vi-VN" sz="3600" b="1" smtClean="0">
                <a:solidFill>
                  <a:srgbClr val="FF81DB"/>
                </a:solidFill>
                <a:latin typeface="Arial" panose="020B0604020202020204" pitchFamily="34" charset="0"/>
                <a:cs typeface="Arial" panose="020B0604020202020204" pitchFamily="34" charset="0"/>
              </a:rPr>
              <a:t>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0526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grpSp>
        <p:nvGrpSpPr>
          <p:cNvPr id="129" name="Group 128"/>
          <p:cNvGrpSpPr/>
          <p:nvPr/>
        </p:nvGrpSpPr>
        <p:grpSpPr>
          <a:xfrm>
            <a:off x="5492913" y="1534942"/>
            <a:ext cx="1206174" cy="1206488"/>
            <a:chOff x="10914389" y="3398630"/>
            <a:chExt cx="2545697" cy="2546360"/>
          </a:xfrm>
          <a:solidFill>
            <a:schemeClr val="bg1"/>
          </a:solidFill>
        </p:grpSpPr>
        <p:sp>
          <p:nvSpPr>
            <p:cNvPr id="130" name="Freeform 9"/>
            <p:cNvSpPr>
              <a:spLocks noEditPoints="1"/>
            </p:cNvSpPr>
            <p:nvPr/>
          </p:nvSpPr>
          <p:spPr bwMode="auto">
            <a:xfrm>
              <a:off x="10914389" y="3398630"/>
              <a:ext cx="2545697" cy="2546360"/>
            </a:xfrm>
            <a:custGeom>
              <a:avLst/>
              <a:gdLst>
                <a:gd name="T0" fmla="*/ 512 w 1024"/>
                <a:gd name="T1" fmla="*/ 0 h 1024"/>
                <a:gd name="T2" fmla="*/ 0 w 1024"/>
                <a:gd name="T3" fmla="*/ 512 h 1024"/>
                <a:gd name="T4" fmla="*/ 512 w 1024"/>
                <a:gd name="T5" fmla="*/ 1024 h 1024"/>
                <a:gd name="T6" fmla="*/ 1024 w 1024"/>
                <a:gd name="T7" fmla="*/ 512 h 1024"/>
                <a:gd name="T8" fmla="*/ 512 w 1024"/>
                <a:gd name="T9" fmla="*/ 0 h 1024"/>
                <a:gd name="T10" fmla="*/ 512 w 1024"/>
                <a:gd name="T11" fmla="*/ 951 h 1024"/>
                <a:gd name="T12" fmla="*/ 73 w 1024"/>
                <a:gd name="T13" fmla="*/ 512 h 1024"/>
                <a:gd name="T14" fmla="*/ 512 w 1024"/>
                <a:gd name="T15" fmla="*/ 73 h 1024"/>
                <a:gd name="T16" fmla="*/ 951 w 1024"/>
                <a:gd name="T17" fmla="*/ 512 h 1024"/>
                <a:gd name="T18" fmla="*/ 512 w 1024"/>
                <a:gd name="T19" fmla="*/ 9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1024">
                  <a:moveTo>
                    <a:pt x="512" y="0"/>
                  </a:moveTo>
                  <a:cubicBezTo>
                    <a:pt x="229" y="0"/>
                    <a:pt x="0" y="229"/>
                    <a:pt x="0" y="512"/>
                  </a:cubicBezTo>
                  <a:cubicBezTo>
                    <a:pt x="0" y="795"/>
                    <a:pt x="229" y="1024"/>
                    <a:pt x="512" y="1024"/>
                  </a:cubicBezTo>
                  <a:cubicBezTo>
                    <a:pt x="795" y="1024"/>
                    <a:pt x="1024" y="795"/>
                    <a:pt x="1024" y="512"/>
                  </a:cubicBezTo>
                  <a:cubicBezTo>
                    <a:pt x="1024" y="229"/>
                    <a:pt x="795" y="0"/>
                    <a:pt x="512" y="0"/>
                  </a:cubicBezTo>
                  <a:close/>
                  <a:moveTo>
                    <a:pt x="512" y="951"/>
                  </a:moveTo>
                  <a:cubicBezTo>
                    <a:pt x="270" y="951"/>
                    <a:pt x="73" y="754"/>
                    <a:pt x="73" y="512"/>
                  </a:cubicBezTo>
                  <a:cubicBezTo>
                    <a:pt x="73" y="270"/>
                    <a:pt x="270" y="73"/>
                    <a:pt x="512" y="73"/>
                  </a:cubicBezTo>
                  <a:cubicBezTo>
                    <a:pt x="754" y="73"/>
                    <a:pt x="951" y="270"/>
                    <a:pt x="951" y="512"/>
                  </a:cubicBezTo>
                  <a:cubicBezTo>
                    <a:pt x="951" y="754"/>
                    <a:pt x="754" y="951"/>
                    <a:pt x="512" y="9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91422" tIns="45711" rIns="91422" bIns="45711"/>
            <a:lstStyle/>
            <a:p>
              <a:pPr defTabSz="914217">
                <a:defRPr/>
              </a:pPr>
              <a:endParaRPr lang="id-ID" sz="900"/>
            </a:p>
          </p:txBody>
        </p:sp>
        <p:grpSp>
          <p:nvGrpSpPr>
            <p:cNvPr id="131" name="Group 130"/>
            <p:cNvGrpSpPr/>
            <p:nvPr/>
          </p:nvGrpSpPr>
          <p:grpSpPr>
            <a:xfrm>
              <a:off x="11795226" y="4278110"/>
              <a:ext cx="787195" cy="787400"/>
              <a:chOff x="6350" y="4763"/>
              <a:chExt cx="2898775" cy="2898776"/>
            </a:xfrm>
            <a:grpFill/>
          </p:grpSpPr>
          <p:sp>
            <p:nvSpPr>
              <p:cNvPr id="132" name="Freeform 131"/>
              <p:cNvSpPr>
                <a:spLocks/>
              </p:cNvSpPr>
              <p:nvPr/>
            </p:nvSpPr>
            <p:spPr bwMode="auto">
              <a:xfrm>
                <a:off x="6350" y="4763"/>
                <a:ext cx="727075" cy="723900"/>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33" name="Freeform 132"/>
              <p:cNvSpPr>
                <a:spLocks/>
              </p:cNvSpPr>
              <p:nvPr/>
            </p:nvSpPr>
            <p:spPr bwMode="auto">
              <a:xfrm>
                <a:off x="6350" y="109378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3" name="Freeform 162"/>
              <p:cNvSpPr>
                <a:spLocks/>
              </p:cNvSpPr>
              <p:nvPr/>
            </p:nvSpPr>
            <p:spPr bwMode="auto">
              <a:xfrm>
                <a:off x="6350" y="2178051"/>
                <a:ext cx="727075" cy="725488"/>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4" name="Freeform 8"/>
              <p:cNvSpPr>
                <a:spLocks/>
              </p:cNvSpPr>
              <p:nvPr/>
            </p:nvSpPr>
            <p:spPr bwMode="auto">
              <a:xfrm>
                <a:off x="1095375" y="4763"/>
                <a:ext cx="1809750" cy="723900"/>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2"/>
                      <a:pt x="11" y="192"/>
                      <a:pt x="24" y="192"/>
                    </a:cubicBezTo>
                    <a:cubicBezTo>
                      <a:pt x="457" y="192"/>
                      <a:pt x="457" y="192"/>
                      <a:pt x="457" y="192"/>
                    </a:cubicBezTo>
                    <a:cubicBezTo>
                      <a:pt x="470" y="192"/>
                      <a:pt x="481" y="182"/>
                      <a:pt x="481" y="168"/>
                    </a:cubicBezTo>
                    <a:cubicBezTo>
                      <a:pt x="481" y="24"/>
                      <a:pt x="481" y="24"/>
                      <a:pt x="481" y="24"/>
                    </a:cubicBezTo>
                    <a:cubicBezTo>
                      <a:pt x="481" y="11"/>
                      <a:pt x="470" y="0"/>
                      <a:pt x="4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5" name="Freeform 9"/>
              <p:cNvSpPr>
                <a:spLocks/>
              </p:cNvSpPr>
              <p:nvPr/>
            </p:nvSpPr>
            <p:spPr bwMode="auto">
              <a:xfrm>
                <a:off x="1095375" y="1093788"/>
                <a:ext cx="1809750" cy="722313"/>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1"/>
                      <a:pt x="11" y="192"/>
                      <a:pt x="24" y="192"/>
                    </a:cubicBezTo>
                    <a:cubicBezTo>
                      <a:pt x="457" y="192"/>
                      <a:pt x="457" y="192"/>
                      <a:pt x="457" y="192"/>
                    </a:cubicBezTo>
                    <a:cubicBezTo>
                      <a:pt x="470" y="192"/>
                      <a:pt x="481" y="181"/>
                      <a:pt x="481" y="168"/>
                    </a:cubicBezTo>
                    <a:cubicBezTo>
                      <a:pt x="481" y="24"/>
                      <a:pt x="481" y="24"/>
                      <a:pt x="481" y="24"/>
                    </a:cubicBezTo>
                    <a:cubicBezTo>
                      <a:pt x="481" y="11"/>
                      <a:pt x="470" y="0"/>
                      <a:pt x="4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6" name="Freeform 10"/>
              <p:cNvSpPr>
                <a:spLocks/>
              </p:cNvSpPr>
              <p:nvPr/>
            </p:nvSpPr>
            <p:spPr bwMode="auto">
              <a:xfrm>
                <a:off x="1095375" y="2178051"/>
                <a:ext cx="1809750" cy="725488"/>
              </a:xfrm>
              <a:custGeom>
                <a:avLst/>
                <a:gdLst>
                  <a:gd name="T0" fmla="*/ 457 w 481"/>
                  <a:gd name="T1" fmla="*/ 0 h 193"/>
                  <a:gd name="T2" fmla="*/ 24 w 481"/>
                  <a:gd name="T3" fmla="*/ 0 h 193"/>
                  <a:gd name="T4" fmla="*/ 0 w 481"/>
                  <a:gd name="T5" fmla="*/ 25 h 193"/>
                  <a:gd name="T6" fmla="*/ 0 w 481"/>
                  <a:gd name="T7" fmla="*/ 169 h 193"/>
                  <a:gd name="T8" fmla="*/ 24 w 481"/>
                  <a:gd name="T9" fmla="*/ 193 h 193"/>
                  <a:gd name="T10" fmla="*/ 457 w 481"/>
                  <a:gd name="T11" fmla="*/ 193 h 193"/>
                  <a:gd name="T12" fmla="*/ 481 w 481"/>
                  <a:gd name="T13" fmla="*/ 169 h 193"/>
                  <a:gd name="T14" fmla="*/ 481 w 481"/>
                  <a:gd name="T15" fmla="*/ 25 h 193"/>
                  <a:gd name="T16" fmla="*/ 457 w 481"/>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3">
                    <a:moveTo>
                      <a:pt x="457" y="0"/>
                    </a:moveTo>
                    <a:cubicBezTo>
                      <a:pt x="24" y="0"/>
                      <a:pt x="24" y="0"/>
                      <a:pt x="24" y="0"/>
                    </a:cubicBezTo>
                    <a:cubicBezTo>
                      <a:pt x="11" y="0"/>
                      <a:pt x="0" y="11"/>
                      <a:pt x="0" y="25"/>
                    </a:cubicBezTo>
                    <a:cubicBezTo>
                      <a:pt x="0" y="169"/>
                      <a:pt x="0" y="169"/>
                      <a:pt x="0" y="169"/>
                    </a:cubicBezTo>
                    <a:cubicBezTo>
                      <a:pt x="0" y="182"/>
                      <a:pt x="11" y="193"/>
                      <a:pt x="24" y="193"/>
                    </a:cubicBezTo>
                    <a:cubicBezTo>
                      <a:pt x="457" y="193"/>
                      <a:pt x="457" y="193"/>
                      <a:pt x="457" y="193"/>
                    </a:cubicBezTo>
                    <a:cubicBezTo>
                      <a:pt x="470" y="193"/>
                      <a:pt x="481" y="182"/>
                      <a:pt x="481" y="169"/>
                    </a:cubicBezTo>
                    <a:cubicBezTo>
                      <a:pt x="481" y="25"/>
                      <a:pt x="481" y="25"/>
                      <a:pt x="481" y="25"/>
                    </a:cubicBezTo>
                    <a:cubicBezTo>
                      <a:pt x="481" y="11"/>
                      <a:pt x="470" y="0"/>
                      <a:pt x="4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grpSp>
      </p:grpSp>
      <p:sp>
        <p:nvSpPr>
          <p:cNvPr id="64" name="TextBox 63"/>
          <p:cNvSpPr txBox="1"/>
          <p:nvPr/>
        </p:nvSpPr>
        <p:spPr>
          <a:xfrm>
            <a:off x="4639202" y="317241"/>
            <a:ext cx="2913600" cy="723267"/>
          </a:xfrm>
          <a:prstGeom prst="rect">
            <a:avLst/>
          </a:prstGeom>
          <a:noFill/>
        </p:spPr>
        <p:txBody>
          <a:bodyPr wrap="non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NỘI DUNG</a:t>
            </a:r>
            <a:endParaRPr lang="id-ID" sz="4400" b="1">
              <a:solidFill>
                <a:srgbClr val="FFC000"/>
              </a:solidFill>
              <a:latin typeface="Arial" panose="020B0604020202020204" pitchFamily="34" charset="0"/>
              <a:cs typeface="Arial" panose="020B0604020202020204" pitchFamily="34" charset="0"/>
            </a:endParaRPr>
          </a:p>
        </p:txBody>
      </p:sp>
      <p:grpSp>
        <p:nvGrpSpPr>
          <p:cNvPr id="22" name="Group 21"/>
          <p:cNvGrpSpPr/>
          <p:nvPr/>
        </p:nvGrpSpPr>
        <p:grpSpPr>
          <a:xfrm>
            <a:off x="485366" y="3058114"/>
            <a:ext cx="5335371" cy="456796"/>
            <a:chOff x="1335067" y="3076862"/>
            <a:chExt cx="5518446" cy="456796"/>
          </a:xfrm>
        </p:grpSpPr>
        <p:sp>
          <p:nvSpPr>
            <p:cNvPr id="101" name="TextBox 100"/>
            <p:cNvSpPr txBox="1"/>
            <p:nvPr/>
          </p:nvSpPr>
          <p:spPr>
            <a:xfrm>
              <a:off x="1825487" y="3089212"/>
              <a:ext cx="5028026"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 TỔNG QUAN.</a:t>
              </a:r>
            </a:p>
          </p:txBody>
        </p:sp>
        <p:grpSp>
          <p:nvGrpSpPr>
            <p:cNvPr id="21" name="Group 20"/>
            <p:cNvGrpSpPr/>
            <p:nvPr/>
          </p:nvGrpSpPr>
          <p:grpSpPr>
            <a:xfrm>
              <a:off x="1335067" y="3076862"/>
              <a:ext cx="541398" cy="456796"/>
              <a:chOff x="1343303" y="3114205"/>
              <a:chExt cx="541398" cy="456796"/>
            </a:xfrm>
          </p:grpSpPr>
          <p:sp>
            <p:nvSpPr>
              <p:cNvPr id="120" name="Round Same Side Corner Rectangle 119"/>
              <p:cNvSpPr/>
              <p:nvPr/>
            </p:nvSpPr>
            <p:spPr>
              <a:xfrm rot="10800000" flipH="1">
                <a:off x="1829852" y="3114205"/>
                <a:ext cx="54849" cy="456796"/>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8" name="Freeform 222"/>
              <p:cNvSpPr>
                <a:spLocks noEditPoints="1"/>
              </p:cNvSpPr>
              <p:nvPr/>
            </p:nvSpPr>
            <p:spPr bwMode="auto">
              <a:xfrm>
                <a:off x="1343303" y="3197505"/>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grpSp>
        <p:nvGrpSpPr>
          <p:cNvPr id="15" name="Group 14"/>
          <p:cNvGrpSpPr/>
          <p:nvPr/>
        </p:nvGrpSpPr>
        <p:grpSpPr>
          <a:xfrm>
            <a:off x="485366" y="3823963"/>
            <a:ext cx="11567297" cy="456796"/>
            <a:chOff x="1335066" y="3842711"/>
            <a:chExt cx="12115183" cy="456796"/>
          </a:xfrm>
        </p:grpSpPr>
        <p:sp>
          <p:nvSpPr>
            <p:cNvPr id="103" name="TextBox 102"/>
            <p:cNvSpPr txBox="1"/>
            <p:nvPr/>
          </p:nvSpPr>
          <p:spPr>
            <a:xfrm>
              <a:off x="1821062" y="3862841"/>
              <a:ext cx="11629187"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 </a:t>
              </a:r>
              <a:r>
                <a:rPr lang="en-US" sz="2000" b="1" smtClean="0">
                  <a:solidFill>
                    <a:schemeClr val="bg1"/>
                  </a:solidFill>
                  <a:latin typeface="Arial" panose="020B0604020202020204" pitchFamily="34" charset="0"/>
                  <a:cs typeface="Arial" panose="020B0604020202020204" pitchFamily="34" charset="0"/>
                </a:rPr>
                <a:t>GIỚI THIỆU VỀ CÁC CÔNG CỤ, KỸ </a:t>
              </a:r>
              <a:r>
                <a:rPr lang="vi-VN" sz="2000" b="1" smtClean="0">
                  <a:solidFill>
                    <a:schemeClr val="bg1"/>
                  </a:solidFill>
                  <a:latin typeface="Arial" panose="020B0604020202020204" pitchFamily="34" charset="0"/>
                  <a:cs typeface="Arial" panose="020B0604020202020204" pitchFamily="34" charset="0"/>
                </a:rPr>
                <a:t>THUẬT, CÔNG NGHỆ</a:t>
              </a:r>
              <a:r>
                <a:rPr lang="en-US" sz="2000" b="1" smtClean="0">
                  <a:solidFill>
                    <a:schemeClr val="bg1"/>
                  </a:solidFill>
                  <a:latin typeface="Arial" panose="020B0604020202020204" pitchFamily="34" charset="0"/>
                  <a:cs typeface="Arial" panose="020B0604020202020204" pitchFamily="34" charset="0"/>
                </a:rPr>
                <a:t> ĐƯỢC SỬ DỤNG.</a:t>
              </a:r>
              <a:endParaRPr lang="en-US" sz="2000" b="1">
                <a:solidFill>
                  <a:schemeClr val="bg1"/>
                </a:solidFill>
                <a:latin typeface="Arial" panose="020B0604020202020204" pitchFamily="34" charset="0"/>
                <a:cs typeface="Arial" panose="020B0604020202020204" pitchFamily="34" charset="0"/>
              </a:endParaRPr>
            </a:p>
          </p:txBody>
        </p:sp>
        <p:sp>
          <p:nvSpPr>
            <p:cNvPr id="114" name="Round Same Side Corner Rectangle 113"/>
            <p:cNvSpPr/>
            <p:nvPr/>
          </p:nvSpPr>
          <p:spPr>
            <a:xfrm rot="10800000" flipH="1">
              <a:off x="1829852" y="3842711"/>
              <a:ext cx="54849" cy="456796"/>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9"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7" name="Group 16"/>
          <p:cNvGrpSpPr/>
          <p:nvPr/>
        </p:nvGrpSpPr>
        <p:grpSpPr>
          <a:xfrm>
            <a:off x="493602" y="4575150"/>
            <a:ext cx="8085082" cy="456796"/>
            <a:chOff x="1343303" y="4593898"/>
            <a:chExt cx="8362510" cy="456796"/>
          </a:xfrm>
        </p:grpSpPr>
        <p:sp>
          <p:nvSpPr>
            <p:cNvPr id="111" name="TextBox 110"/>
            <p:cNvSpPr txBox="1"/>
            <p:nvPr/>
          </p:nvSpPr>
          <p:spPr>
            <a:xfrm>
              <a:off x="1821062" y="4610466"/>
              <a:ext cx="7884751"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III. PHÂN TÍCH VÀ THIẾT KẾ HỆ THỐNG.</a:t>
              </a:r>
            </a:p>
          </p:txBody>
        </p:sp>
        <p:sp>
          <p:nvSpPr>
            <p:cNvPr id="115" name="Round Same Side Corner Rectangle 114"/>
            <p:cNvSpPr/>
            <p:nvPr/>
          </p:nvSpPr>
          <p:spPr>
            <a:xfrm rot="10800000" flipH="1">
              <a:off x="1829852" y="4593898"/>
              <a:ext cx="54849" cy="456796"/>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90"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8" name="Group 17"/>
          <p:cNvGrpSpPr/>
          <p:nvPr/>
        </p:nvGrpSpPr>
        <p:grpSpPr>
          <a:xfrm>
            <a:off x="493602" y="5292317"/>
            <a:ext cx="7062883" cy="456796"/>
            <a:chOff x="1343303" y="5311065"/>
            <a:chExt cx="7305235" cy="456796"/>
          </a:xfrm>
        </p:grpSpPr>
        <p:grpSp>
          <p:nvGrpSpPr>
            <p:cNvPr id="5" name="Group 4"/>
            <p:cNvGrpSpPr/>
            <p:nvPr/>
          </p:nvGrpSpPr>
          <p:grpSpPr>
            <a:xfrm>
              <a:off x="1821062" y="5311065"/>
              <a:ext cx="6827476" cy="456796"/>
              <a:chOff x="7718867" y="9992193"/>
              <a:chExt cx="13654952" cy="913591"/>
            </a:xfrm>
          </p:grpSpPr>
          <p:sp>
            <p:nvSpPr>
              <p:cNvPr id="112" name="TextBox 111"/>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IV. CÀI ĐẶT </a:t>
                </a:r>
                <a:r>
                  <a:rPr lang="vi-VN" sz="2000" b="1" smtClean="0">
                    <a:solidFill>
                      <a:schemeClr val="bg1"/>
                    </a:solidFill>
                    <a:latin typeface="Arial" panose="020B0604020202020204" pitchFamily="34" charset="0"/>
                    <a:cs typeface="Arial" panose="020B0604020202020204" pitchFamily="34" charset="0"/>
                  </a:rPr>
                  <a:t>HỆ THỐNG</a:t>
                </a:r>
                <a:r>
                  <a:rPr lang="en-US" sz="2000" b="1" smtClean="0">
                    <a:solidFill>
                      <a:schemeClr val="bg1"/>
                    </a:solidFill>
                    <a:latin typeface="Arial" panose="020B0604020202020204" pitchFamily="34" charset="0"/>
                    <a:cs typeface="Arial" panose="020B0604020202020204" pitchFamily="34" charset="0"/>
                  </a:rPr>
                  <a:t>.</a:t>
                </a:r>
                <a:endParaRPr lang="en-US" sz="2000" b="1">
                  <a:solidFill>
                    <a:schemeClr val="bg1"/>
                  </a:solidFill>
                  <a:latin typeface="Arial" panose="020B0604020202020204" pitchFamily="34" charset="0"/>
                  <a:cs typeface="Arial" panose="020B0604020202020204" pitchFamily="34" charset="0"/>
                </a:endParaRPr>
              </a:p>
            </p:txBody>
          </p:sp>
          <p:sp>
            <p:nvSpPr>
              <p:cNvPr id="116" name="Round Same Side Corner Rectangle 115"/>
              <p:cNvSpPr/>
              <p:nvPr/>
            </p:nvSpPr>
            <p:spPr>
              <a:xfrm rot="10800000" flipH="1">
                <a:off x="7736447" y="9992193"/>
                <a:ext cx="109697" cy="913591"/>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grpSp>
        <p:sp>
          <p:nvSpPr>
            <p:cNvPr id="41" name="Freeform 222"/>
            <p:cNvSpPr>
              <a:spLocks noEditPoints="1"/>
            </p:cNvSpPr>
            <p:nvPr/>
          </p:nvSpPr>
          <p:spPr bwMode="auto">
            <a:xfrm>
              <a:off x="1343303" y="5351493"/>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9" name="Group 18"/>
          <p:cNvGrpSpPr/>
          <p:nvPr/>
        </p:nvGrpSpPr>
        <p:grpSpPr>
          <a:xfrm>
            <a:off x="485365" y="5911985"/>
            <a:ext cx="7062883" cy="456796"/>
            <a:chOff x="1335066" y="5974276"/>
            <a:chExt cx="7305235" cy="456796"/>
          </a:xfrm>
        </p:grpSpPr>
        <p:grpSp>
          <p:nvGrpSpPr>
            <p:cNvPr id="65" name="Group 64"/>
            <p:cNvGrpSpPr/>
            <p:nvPr/>
          </p:nvGrpSpPr>
          <p:grpSpPr>
            <a:xfrm>
              <a:off x="1812825" y="5974276"/>
              <a:ext cx="6827476" cy="456796"/>
              <a:chOff x="7718867" y="9992193"/>
              <a:chExt cx="13654952" cy="913591"/>
            </a:xfrm>
          </p:grpSpPr>
          <p:sp>
            <p:nvSpPr>
              <p:cNvPr id="66" name="TextBox 65"/>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smtClean="0">
                    <a:solidFill>
                      <a:schemeClr val="bg1"/>
                    </a:solidFill>
                    <a:latin typeface="Arial" panose="020B0604020202020204" pitchFamily="34" charset="0"/>
                    <a:cs typeface="Arial" panose="020B0604020202020204" pitchFamily="34" charset="0"/>
                  </a:rPr>
                  <a:t>KẾT LUẬN.</a:t>
                </a:r>
                <a:endParaRPr lang="en-US" sz="2000" b="1">
                  <a:solidFill>
                    <a:schemeClr val="bg1"/>
                  </a:solidFill>
                  <a:latin typeface="Arial" panose="020B0604020202020204" pitchFamily="34" charset="0"/>
                  <a:cs typeface="Arial" panose="020B0604020202020204" pitchFamily="34" charset="0"/>
                </a:endParaRPr>
              </a:p>
            </p:txBody>
          </p:sp>
          <p:sp>
            <p:nvSpPr>
              <p:cNvPr id="67" name="Round Same Side Corner Rectangle 66"/>
              <p:cNvSpPr/>
              <p:nvPr/>
            </p:nvSpPr>
            <p:spPr>
              <a:xfrm rot="10800000" flipH="1">
                <a:off x="7736447" y="9992193"/>
                <a:ext cx="109697" cy="913591"/>
              </a:xfrm>
              <a:prstGeom prst="round2SameRect">
                <a:avLst>
                  <a:gd name="adj1" fmla="val 5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09710" tIns="54855" rIns="109710" bIns="54855" rtlCol="0" anchor="ctr"/>
              <a:lstStyle/>
              <a:p>
                <a:pPr algn="ctr"/>
                <a:endParaRPr lang="bg-BG" sz="900"/>
              </a:p>
            </p:txBody>
          </p:sp>
        </p:grpSp>
        <p:sp>
          <p:nvSpPr>
            <p:cNvPr id="68" name="Freeform 222"/>
            <p:cNvSpPr>
              <a:spLocks noEditPoints="1"/>
            </p:cNvSpPr>
            <p:nvPr/>
          </p:nvSpPr>
          <p:spPr bwMode="auto">
            <a:xfrm>
              <a:off x="1335066" y="6014704"/>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76" name="TextBox 75"/>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2</a:t>
            </a:r>
          </a:p>
        </p:txBody>
      </p:sp>
      <p:sp>
        <p:nvSpPr>
          <p:cNvPr id="81" name="Rectangle 80"/>
          <p:cNvSpPr/>
          <p:nvPr/>
        </p:nvSpPr>
        <p:spPr>
          <a:xfrm>
            <a:off x="5351271" y="1157052"/>
            <a:ext cx="1489457" cy="612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12</a:t>
            </a:r>
            <a:endParaRPr lang="en-US" b="1">
              <a:solidFill>
                <a:schemeClr val="bg1"/>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4"/>
          <a:stretch>
            <a:fillRect/>
          </a:stretch>
        </p:blipFill>
        <p:spPr>
          <a:xfrm>
            <a:off x="938412" y="1161289"/>
            <a:ext cx="10289773" cy="5048145"/>
          </a:xfrm>
          <a:prstGeom prst="rect">
            <a:avLst/>
          </a:prstGeom>
        </p:spPr>
      </p:pic>
      <p:sp>
        <p:nvSpPr>
          <p:cNvPr id="16" name="Rectangle 15"/>
          <p:cNvSpPr/>
          <p:nvPr/>
        </p:nvSpPr>
        <p:spPr>
          <a:xfrm>
            <a:off x="2037590" y="6209434"/>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CÁC SERVICE TRÊN NỀN TẢNG HEROKU</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52345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12</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24889" y="6139495"/>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VERCEL</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198181" y="1218712"/>
            <a:ext cx="9770236" cy="4838789"/>
          </a:xfrm>
          <a:prstGeom prst="rect">
            <a:avLst/>
          </a:prstGeom>
        </p:spPr>
      </p:pic>
    </p:spTree>
    <p:extLst>
      <p:ext uri="{BB962C8B-B14F-4D97-AF65-F5344CB8AC3E}">
        <p14:creationId xmlns:p14="http://schemas.microsoft.com/office/powerpoint/2010/main" val="1314945898"/>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1" y="299360"/>
            <a:ext cx="3142207"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CÀI ĐẶT </a:t>
            </a:r>
            <a:r>
              <a:rPr lang="vi-VN" sz="2400" b="1">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74451" y="6266686"/>
            <a:ext cx="475502"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13</a:t>
            </a:r>
            <a:endParaRPr lang="en-US" b="1">
              <a:solidFill>
                <a:schemeClr val="bg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4"/>
          <a:stretch>
            <a:fillRect/>
          </a:stretch>
        </p:blipFill>
        <p:spPr>
          <a:xfrm>
            <a:off x="963199" y="1170044"/>
            <a:ext cx="10240198" cy="4993377"/>
          </a:xfrm>
          <a:prstGeom prst="rect">
            <a:avLst/>
          </a:prstGeom>
        </p:spPr>
      </p:pic>
      <p:sp>
        <p:nvSpPr>
          <p:cNvPr id="17" name="Rectangle 16"/>
          <p:cNvSpPr/>
          <p:nvPr/>
        </p:nvSpPr>
        <p:spPr>
          <a:xfrm>
            <a:off x="1892010" y="6163421"/>
            <a:ext cx="8407980"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FIREBASE HOSTING</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14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0" y="6266686"/>
            <a:ext cx="439643"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14</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3105833"/>
            <a:ext cx="6109558" cy="646331"/>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 </a:t>
            </a:r>
            <a:r>
              <a:rPr lang="vi-VN" sz="3600" b="1" smtClean="0">
                <a:solidFill>
                  <a:srgbClr val="FF81DB"/>
                </a:solidFill>
                <a:latin typeface="Arial" panose="020B0604020202020204" pitchFamily="34" charset="0"/>
                <a:cs typeface="Arial" panose="020B0604020202020204" pitchFamily="34" charset="0"/>
              </a:rPr>
              <a:t>KẾ</a:t>
            </a:r>
            <a:r>
              <a:rPr lang="en-US" sz="3600" b="1" smtClean="0">
                <a:solidFill>
                  <a:srgbClr val="FF81DB"/>
                </a:solidFill>
                <a:latin typeface="Arial" panose="020B0604020202020204" pitchFamily="34" charset="0"/>
                <a:cs typeface="Arial" panose="020B0604020202020204" pitchFamily="34" charset="0"/>
              </a:rPr>
              <a:t>T LUẬN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6034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405801" y="2310991"/>
            <a:ext cx="5672988" cy="2609351"/>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smtClean="0">
                <a:solidFill>
                  <a:schemeClr val="bg1"/>
                </a:solidFill>
                <a:latin typeface="Arial" panose="020B0604020202020204" pitchFamily="34" charset="0"/>
                <a:cs typeface="Arial" panose="020B0604020202020204" pitchFamily="34" charset="0"/>
              </a:rPr>
              <a:t>Làm chủ được quá trình phát triển ứng dụng </a:t>
            </a:r>
            <a:r>
              <a:rPr lang="vi-VN" sz="1800">
                <a:solidFill>
                  <a:schemeClr val="bg1"/>
                </a:solidFill>
                <a:latin typeface="Arial" panose="020B0604020202020204" pitchFamily="34" charset="0"/>
                <a:cs typeface="Arial" panose="020B0604020202020204" pitchFamily="34" charset="0"/>
              </a:rPr>
              <a:t>với các Framework Spring/Spring boot, ReactJS và cơ sở dữ liệu </a:t>
            </a:r>
            <a:r>
              <a:rPr lang="vi-VN" sz="1800" smtClean="0">
                <a:solidFill>
                  <a:schemeClr val="bg1"/>
                </a:solidFill>
                <a:latin typeface="Arial" panose="020B0604020202020204" pitchFamily="34" charset="0"/>
                <a:cs typeface="Arial" panose="020B0604020202020204" pitchFamily="34" charset="0"/>
              </a:rPr>
              <a:t>PostgreSQL</a:t>
            </a:r>
            <a:r>
              <a:rPr lang="vi-VN" sz="1800" smtClean="0">
                <a:solidFill>
                  <a:schemeClr val="bg1"/>
                </a:solidFill>
                <a:latin typeface="Arial" panose="020B0604020202020204" pitchFamily="34" charset="0"/>
                <a:cs typeface="Arial" panose="020B0604020202020204" pitchFamily="34" charset="0"/>
              </a:rPr>
              <a:t>.</a:t>
            </a:r>
            <a:endParaRPr lang="en-US" sz="180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sử dụng các dịch vụ của:</a:t>
            </a:r>
            <a:r>
              <a:rPr lang="vi-VN" sz="1800">
                <a:solidFill>
                  <a:schemeClr val="bg1"/>
                </a:solidFill>
                <a:latin typeface="Arial" panose="020B0604020202020204" pitchFamily="34" charset="0"/>
                <a:cs typeface="Arial" panose="020B0604020202020204" pitchFamily="34" charset="0"/>
              </a:rPr>
              <a:t> </a:t>
            </a:r>
            <a:r>
              <a:rPr lang="vi-VN" sz="1800" smtClean="0">
                <a:solidFill>
                  <a:schemeClr val="bg1"/>
                </a:solidFill>
                <a:latin typeface="Arial" panose="020B0604020202020204" pitchFamily="34" charset="0"/>
                <a:cs typeface="Arial" panose="020B0604020202020204" pitchFamily="34" charset="0"/>
              </a:rPr>
              <a:t>Facebook, Google Translate, EmailJS, Text to speach, Dictionary API, Firebase.</a:t>
            </a: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triển khai các máy chủ trên các nền tảng Heroku, Vercel, Firebase.</a:t>
            </a:r>
          </a:p>
          <a:p>
            <a:pPr marL="742950" lvl="1" indent="-285750">
              <a:buFont typeface="Wingdings" panose="05000000000000000000" pitchFamily="2" charset="2"/>
              <a:buChar char="Ø"/>
            </a:pPr>
            <a:endParaRPr lang="vi-VN" sz="1800" smtClean="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492433" y="1619250"/>
            <a:ext cx="3844983"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vi-VN" sz="3500" smtClean="0">
                <a:solidFill>
                  <a:srgbClr val="FFFF00"/>
                </a:solidFill>
                <a:latin typeface="Arial" panose="020B0604020202020204" pitchFamily="34" charset="0"/>
                <a:cs typeface="Arial" panose="020B0604020202020204" pitchFamily="34" charset="0"/>
              </a:rPr>
              <a:t>Công nghệ</a:t>
            </a:r>
            <a:endParaRPr lang="en-US" sz="3500">
              <a:solidFill>
                <a:srgbClr val="FFFF00"/>
              </a:solidFill>
              <a:latin typeface="Arial" panose="020B0604020202020204" pitchFamily="34" charset="0"/>
              <a:cs typeface="Arial" panose="020B0604020202020204" pitchFamily="34" charset="0"/>
            </a:endParaRPr>
          </a:p>
        </p:txBody>
      </p:sp>
      <p:cxnSp>
        <p:nvCxnSpPr>
          <p:cNvPr id="9" name="Straight Connector 8"/>
          <p:cNvCxnSpPr/>
          <p:nvPr/>
        </p:nvCxnSpPr>
        <p:spPr>
          <a:xfrm>
            <a:off x="6101969" y="5870361"/>
            <a:ext cx="0" cy="994032"/>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015411" y="5923039"/>
            <a:ext cx="4438795" cy="934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mtClean="0">
                <a:solidFill>
                  <a:schemeClr val="bg1"/>
                </a:solidFill>
                <a:latin typeface="Arial" panose="020B0604020202020204" pitchFamily="34" charset="0"/>
                <a:cs typeface="Arial" panose="020B0604020202020204" pitchFamily="34" charset="0"/>
              </a:rPr>
              <a:t>Tìm hiểu và áp dụng kiến </a:t>
            </a:r>
            <a:r>
              <a:rPr lang="vi-VN">
                <a:solidFill>
                  <a:schemeClr val="bg1"/>
                </a:solidFill>
                <a:latin typeface="Arial" panose="020B0604020202020204" pitchFamily="34" charset="0"/>
                <a:cs typeface="Arial" panose="020B0604020202020204" pitchFamily="34" charset="0"/>
              </a:rPr>
              <a:t>trúc microservice để phát triển ứng dụng web</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09224" y="5333916"/>
            <a:ext cx="3844982"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z="3500" smtClean="0">
                <a:solidFill>
                  <a:srgbClr val="00B0F0"/>
                </a:solidFill>
                <a:latin typeface="Arial" panose="020B0604020202020204" pitchFamily="34" charset="0"/>
                <a:cs typeface="Arial" panose="020B0604020202020204" pitchFamily="34" charset="0"/>
              </a:rPr>
              <a:t>Kiến trúc</a:t>
            </a:r>
            <a:endParaRPr lang="en-US" sz="3500">
              <a:solidFill>
                <a:srgbClr val="00B0F0"/>
              </a:solidFill>
              <a:latin typeface="Arial" panose="020B0604020202020204" pitchFamily="34" charset="0"/>
              <a:cs typeface="Arial" panose="020B0604020202020204" pitchFamily="34" charset="0"/>
            </a:endParaRPr>
          </a:p>
        </p:txBody>
      </p:sp>
      <p:cxnSp>
        <p:nvCxnSpPr>
          <p:cNvPr id="18" name="Straight Connector 17"/>
          <p:cNvCxnSpPr/>
          <p:nvPr/>
        </p:nvCxnSpPr>
        <p:spPr>
          <a:xfrm>
            <a:off x="6101969" y="2489975"/>
            <a:ext cx="0" cy="2722995"/>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Freeform 460"/>
          <p:cNvSpPr>
            <a:spLocks noChangeArrowheads="1"/>
          </p:cNvSpPr>
          <p:nvPr/>
        </p:nvSpPr>
        <p:spPr bwMode="auto">
          <a:xfrm>
            <a:off x="5748580" y="5212970"/>
            <a:ext cx="657220" cy="657391"/>
          </a:xfrm>
          <a:custGeom>
            <a:avLst/>
            <a:gdLst>
              <a:gd name="T0" fmla="*/ 920 w 929"/>
              <a:gd name="T1" fmla="*/ 9 h 930"/>
              <a:gd name="T2" fmla="*/ 644 w 929"/>
              <a:gd name="T3" fmla="*/ 67 h 930"/>
              <a:gd name="T4" fmla="*/ 518 w 929"/>
              <a:gd name="T5" fmla="*/ 159 h 930"/>
              <a:gd name="T6" fmla="*/ 293 w 929"/>
              <a:gd name="T7" fmla="*/ 427 h 930"/>
              <a:gd name="T8" fmla="*/ 126 w 929"/>
              <a:gd name="T9" fmla="*/ 427 h 930"/>
              <a:gd name="T10" fmla="*/ 42 w 929"/>
              <a:gd name="T11" fmla="*/ 536 h 930"/>
              <a:gd name="T12" fmla="*/ 176 w 929"/>
              <a:gd name="T13" fmla="*/ 569 h 930"/>
              <a:gd name="T14" fmla="*/ 184 w 929"/>
              <a:gd name="T15" fmla="*/ 594 h 930"/>
              <a:gd name="T16" fmla="*/ 159 w 929"/>
              <a:gd name="T17" fmla="*/ 636 h 930"/>
              <a:gd name="T18" fmla="*/ 209 w 929"/>
              <a:gd name="T19" fmla="*/ 711 h 930"/>
              <a:gd name="T20" fmla="*/ 293 w 929"/>
              <a:gd name="T21" fmla="*/ 770 h 930"/>
              <a:gd name="T22" fmla="*/ 335 w 929"/>
              <a:gd name="T23" fmla="*/ 744 h 930"/>
              <a:gd name="T24" fmla="*/ 351 w 929"/>
              <a:gd name="T25" fmla="*/ 744 h 930"/>
              <a:gd name="T26" fmla="*/ 385 w 929"/>
              <a:gd name="T27" fmla="*/ 878 h 930"/>
              <a:gd name="T28" fmla="*/ 502 w 929"/>
              <a:gd name="T29" fmla="*/ 803 h 930"/>
              <a:gd name="T30" fmla="*/ 502 w 929"/>
              <a:gd name="T31" fmla="*/ 636 h 930"/>
              <a:gd name="T32" fmla="*/ 769 w 929"/>
              <a:gd name="T33" fmla="*/ 402 h 930"/>
              <a:gd name="T34" fmla="*/ 861 w 929"/>
              <a:gd name="T35" fmla="*/ 276 h 930"/>
              <a:gd name="T36" fmla="*/ 920 w 929"/>
              <a:gd name="T37" fmla="*/ 9 h 930"/>
              <a:gd name="T38" fmla="*/ 652 w 929"/>
              <a:gd name="T39" fmla="*/ 352 h 930"/>
              <a:gd name="T40" fmla="*/ 577 w 929"/>
              <a:gd name="T41" fmla="*/ 268 h 930"/>
              <a:gd name="T42" fmla="*/ 652 w 929"/>
              <a:gd name="T43" fmla="*/ 193 h 930"/>
              <a:gd name="T44" fmla="*/ 728 w 929"/>
              <a:gd name="T45" fmla="*/ 268 h 930"/>
              <a:gd name="T46" fmla="*/ 652 w 929"/>
              <a:gd name="T47" fmla="*/ 352 h 930"/>
              <a:gd name="T48" fmla="*/ 259 w 929"/>
              <a:gd name="T49" fmla="*/ 803 h 930"/>
              <a:gd name="T50" fmla="*/ 276 w 929"/>
              <a:gd name="T51" fmla="*/ 811 h 930"/>
              <a:gd name="T52" fmla="*/ 251 w 929"/>
              <a:gd name="T53" fmla="*/ 845 h 930"/>
              <a:gd name="T54" fmla="*/ 8 w 929"/>
              <a:gd name="T55" fmla="*/ 920 h 930"/>
              <a:gd name="T56" fmla="*/ 84 w 929"/>
              <a:gd name="T57" fmla="*/ 678 h 930"/>
              <a:gd name="T58" fmla="*/ 109 w 929"/>
              <a:gd name="T59" fmla="*/ 653 h 930"/>
              <a:gd name="T60" fmla="*/ 126 w 929"/>
              <a:gd name="T61" fmla="*/ 669 h 930"/>
              <a:gd name="T62" fmla="*/ 75 w 929"/>
              <a:gd name="T63" fmla="*/ 853 h 930"/>
              <a:gd name="T64" fmla="*/ 259 w 929"/>
              <a:gd name="T65" fmla="*/ 803 h 930"/>
              <a:gd name="T66" fmla="*/ 259 w 929"/>
              <a:gd name="T67" fmla="*/ 803 h 930"/>
              <a:gd name="T68" fmla="*/ 259 w 929"/>
              <a:gd name="T69" fmla="*/ 803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9" h="930">
                <a:moveTo>
                  <a:pt x="920" y="9"/>
                </a:moveTo>
                <a:cubicBezTo>
                  <a:pt x="920" y="9"/>
                  <a:pt x="786" y="0"/>
                  <a:pt x="644" y="67"/>
                </a:cubicBezTo>
                <a:cubicBezTo>
                  <a:pt x="602" y="92"/>
                  <a:pt x="560" y="118"/>
                  <a:pt x="518" y="159"/>
                </a:cubicBezTo>
                <a:cubicBezTo>
                  <a:pt x="460" y="218"/>
                  <a:pt x="368" y="335"/>
                  <a:pt x="293" y="427"/>
                </a:cubicBezTo>
                <a:cubicBezTo>
                  <a:pt x="126" y="427"/>
                  <a:pt x="126" y="427"/>
                  <a:pt x="126" y="427"/>
                </a:cubicBezTo>
                <a:cubicBezTo>
                  <a:pt x="42" y="536"/>
                  <a:pt x="42" y="536"/>
                  <a:pt x="42" y="536"/>
                </a:cubicBezTo>
                <a:cubicBezTo>
                  <a:pt x="176" y="569"/>
                  <a:pt x="176" y="569"/>
                  <a:pt x="176" y="569"/>
                </a:cubicBezTo>
                <a:cubicBezTo>
                  <a:pt x="176" y="577"/>
                  <a:pt x="176" y="586"/>
                  <a:pt x="184" y="594"/>
                </a:cubicBezTo>
                <a:cubicBezTo>
                  <a:pt x="159" y="636"/>
                  <a:pt x="159" y="636"/>
                  <a:pt x="159" y="636"/>
                </a:cubicBezTo>
                <a:cubicBezTo>
                  <a:pt x="159" y="636"/>
                  <a:pt x="151" y="653"/>
                  <a:pt x="209" y="711"/>
                </a:cubicBezTo>
                <a:cubicBezTo>
                  <a:pt x="268" y="770"/>
                  <a:pt x="293" y="770"/>
                  <a:pt x="293" y="770"/>
                </a:cubicBezTo>
                <a:cubicBezTo>
                  <a:pt x="335" y="744"/>
                  <a:pt x="335" y="744"/>
                  <a:pt x="335" y="744"/>
                </a:cubicBezTo>
                <a:cubicBezTo>
                  <a:pt x="343" y="744"/>
                  <a:pt x="351" y="744"/>
                  <a:pt x="351" y="744"/>
                </a:cubicBezTo>
                <a:cubicBezTo>
                  <a:pt x="385" y="878"/>
                  <a:pt x="385" y="878"/>
                  <a:pt x="385" y="878"/>
                </a:cubicBezTo>
                <a:cubicBezTo>
                  <a:pt x="502" y="803"/>
                  <a:pt x="502" y="803"/>
                  <a:pt x="502" y="803"/>
                </a:cubicBezTo>
                <a:cubicBezTo>
                  <a:pt x="502" y="636"/>
                  <a:pt x="502" y="636"/>
                  <a:pt x="502" y="636"/>
                </a:cubicBezTo>
                <a:cubicBezTo>
                  <a:pt x="594" y="561"/>
                  <a:pt x="711" y="460"/>
                  <a:pt x="769" y="402"/>
                </a:cubicBezTo>
                <a:cubicBezTo>
                  <a:pt x="811" y="368"/>
                  <a:pt x="836" y="318"/>
                  <a:pt x="861" y="276"/>
                </a:cubicBezTo>
                <a:cubicBezTo>
                  <a:pt x="928" y="142"/>
                  <a:pt x="920" y="9"/>
                  <a:pt x="920" y="9"/>
                </a:cubicBezTo>
                <a:close/>
                <a:moveTo>
                  <a:pt x="652" y="352"/>
                </a:moveTo>
                <a:cubicBezTo>
                  <a:pt x="610" y="352"/>
                  <a:pt x="577" y="310"/>
                  <a:pt x="577" y="268"/>
                </a:cubicBezTo>
                <a:cubicBezTo>
                  <a:pt x="577" y="226"/>
                  <a:pt x="610" y="193"/>
                  <a:pt x="652" y="193"/>
                </a:cubicBezTo>
                <a:cubicBezTo>
                  <a:pt x="694" y="193"/>
                  <a:pt x="728" y="226"/>
                  <a:pt x="728" y="268"/>
                </a:cubicBezTo>
                <a:cubicBezTo>
                  <a:pt x="728" y="310"/>
                  <a:pt x="694" y="352"/>
                  <a:pt x="652" y="352"/>
                </a:cubicBezTo>
                <a:close/>
                <a:moveTo>
                  <a:pt x="259" y="803"/>
                </a:moveTo>
                <a:cubicBezTo>
                  <a:pt x="259" y="811"/>
                  <a:pt x="268" y="811"/>
                  <a:pt x="276" y="811"/>
                </a:cubicBezTo>
                <a:cubicBezTo>
                  <a:pt x="268" y="820"/>
                  <a:pt x="259" y="837"/>
                  <a:pt x="251" y="845"/>
                </a:cubicBezTo>
                <a:cubicBezTo>
                  <a:pt x="167" y="929"/>
                  <a:pt x="8" y="920"/>
                  <a:pt x="8" y="920"/>
                </a:cubicBezTo>
                <a:cubicBezTo>
                  <a:pt x="8" y="920"/>
                  <a:pt x="0" y="761"/>
                  <a:pt x="84" y="678"/>
                </a:cubicBezTo>
                <a:cubicBezTo>
                  <a:pt x="92" y="669"/>
                  <a:pt x="100" y="661"/>
                  <a:pt x="109" y="653"/>
                </a:cubicBezTo>
                <a:cubicBezTo>
                  <a:pt x="117" y="661"/>
                  <a:pt x="117" y="661"/>
                  <a:pt x="126" y="669"/>
                </a:cubicBezTo>
                <a:cubicBezTo>
                  <a:pt x="67" y="744"/>
                  <a:pt x="75" y="853"/>
                  <a:pt x="75" y="853"/>
                </a:cubicBezTo>
                <a:cubicBezTo>
                  <a:pt x="75" y="853"/>
                  <a:pt x="184" y="862"/>
                  <a:pt x="259" y="803"/>
                </a:cubicBezTo>
                <a:close/>
                <a:moveTo>
                  <a:pt x="259" y="803"/>
                </a:moveTo>
                <a:lnTo>
                  <a:pt x="259" y="803"/>
                </a:lnTo>
                <a:close/>
              </a:path>
            </a:pathLst>
          </a:custGeom>
          <a:solidFill>
            <a:srgbClr val="00B0F0"/>
          </a:solidFill>
          <a:ln>
            <a:noFill/>
          </a:ln>
          <a:effectLst/>
          <a:extLst/>
        </p:spPr>
        <p:txBody>
          <a:bodyPr wrap="none" lIns="121893" tIns="60946" rIns="121893" bIns="60946" anchor="ctr"/>
          <a:lstStyle/>
          <a:p>
            <a:pPr>
              <a:defRPr/>
            </a:pPr>
            <a:endParaRPr lang="en-US" sz="900">
              <a:latin typeface="Lato Light"/>
              <a:ea typeface="SimSun" charset="0"/>
            </a:endParaRPr>
          </a:p>
        </p:txBody>
      </p:sp>
      <p:sp>
        <p:nvSpPr>
          <p:cNvPr id="33" name="TextBox 32"/>
          <p:cNvSpPr txBox="1"/>
          <p:nvPr/>
        </p:nvSpPr>
        <p:spPr>
          <a:xfrm>
            <a:off x="860425" y="241509"/>
            <a:ext cx="10467182"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KẾT QUẢ ĐẠT ĐƯỢC</a:t>
            </a:r>
            <a:endParaRPr lang="id-ID" sz="4400" b="1">
              <a:solidFill>
                <a:srgbClr val="FFC000"/>
              </a:solidFill>
              <a:latin typeface="Arial" panose="020B0604020202020204" pitchFamily="34" charset="0"/>
              <a:cs typeface="Arial" panose="020B0604020202020204" pitchFamily="34" charset="0"/>
            </a:endParaRPr>
          </a:p>
        </p:txBody>
      </p:sp>
      <p:sp>
        <p:nvSpPr>
          <p:cNvPr id="21" name="Rectangle 20"/>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123"/>
          <p:cNvSpPr>
            <a:spLocks/>
          </p:cNvSpPr>
          <p:nvPr/>
        </p:nvSpPr>
        <p:spPr bwMode="auto">
          <a:xfrm>
            <a:off x="5748580" y="1557720"/>
            <a:ext cx="706777" cy="7374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00"/>
          </a:solidFill>
          <a:ln>
            <a:noFill/>
          </a:ln>
          <a:effectLst/>
          <a:extLst/>
        </p:spPr>
        <p:txBody>
          <a:bodyPr lIns="101578" tIns="101578" rIns="101578" bIns="101578" anchor="ctr"/>
          <a:lstStyle/>
          <a:p>
            <a:pPr defTabSz="914195">
              <a:defRPr/>
            </a:pPr>
            <a:endParaRPr lang="es-ES" sz="58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 name="TextBox 12"/>
          <p:cNvSpPr txBox="1"/>
          <p:nvPr/>
        </p:nvSpPr>
        <p:spPr>
          <a:xfrm>
            <a:off x="11474451" y="6266686"/>
            <a:ext cx="475502"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15</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2695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9"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6" y="2173048"/>
            <a:ext cx="5130676" cy="1545937"/>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vi-VN" sz="1800">
                <a:solidFill>
                  <a:schemeClr val="bg1"/>
                </a:solidFill>
                <a:latin typeface="Arial" panose="020B0604020202020204" pitchFamily="34" charset="0"/>
                <a:cs typeface="Arial" panose="020B0604020202020204" pitchFamily="34" charset="0"/>
              </a:rPr>
              <a:t>Hệ thống đáp ứng đủ các chức năng cơ bản phục vụ cho mục đích hỗ trợ học tiếng Anh trực tuyến, đồng thời tạo sự thích thú, hấp dẫn đối với mọi người có nhu cầu học tiếng Anh</a:t>
            </a:r>
            <a:r>
              <a:rPr lang="en-US" sz="1800" smtClean="0">
                <a:solidFill>
                  <a:schemeClr val="bg1"/>
                </a:solidFill>
                <a:latin typeface="Arial" panose="020B0604020202020204" pitchFamily="34" charset="0"/>
                <a:cs typeface="Arial" panose="020B0604020202020204" pitchFamily="34" charset="0"/>
              </a:rPr>
              <a:t>.</a:t>
            </a:r>
            <a:endParaRPr lang="en-US" sz="180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503975" y="1584615"/>
            <a:ext cx="4214533"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92D050"/>
                </a:solidFill>
                <a:latin typeface="Arial" panose="020B0604020202020204" pitchFamily="34" charset="0"/>
                <a:cs typeface="Arial" panose="020B0604020202020204" pitchFamily="34" charset="0"/>
              </a:rPr>
              <a:t>Chức năng</a:t>
            </a:r>
            <a:endParaRPr lang="en-US" sz="3500">
              <a:solidFill>
                <a:srgbClr val="92D050"/>
              </a:solidFill>
              <a:latin typeface="Arial" panose="020B0604020202020204" pitchFamily="34" charset="0"/>
              <a:cs typeface="Arial" panose="020B0604020202020204" pitchFamily="34" charset="0"/>
            </a:endParaRPr>
          </a:p>
        </p:txBody>
      </p:sp>
      <p:cxnSp>
        <p:nvCxnSpPr>
          <p:cNvPr id="9" name="Straight Connector 8"/>
          <p:cNvCxnSpPr/>
          <p:nvPr/>
        </p:nvCxnSpPr>
        <p:spPr>
          <a:xfrm flipH="1">
            <a:off x="6113513" y="5164673"/>
            <a:ext cx="131" cy="1693333"/>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272419" y="4929381"/>
            <a:ext cx="4214237" cy="121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solidFill>
                  <a:schemeClr val="bg1"/>
                </a:solidFill>
                <a:latin typeface="Arial" panose="020B0604020202020204" pitchFamily="34" charset="0"/>
                <a:cs typeface="Arial" panose="020B0604020202020204" pitchFamily="34" charset="0"/>
              </a:rPr>
              <a:t>Website ứng dụng dễ dàng truy cập, có thể sử dụng ở bất cứ đâu chỉ với một thiết bị điện tử thông minh có trình duyệt web và kết có nối mạng</a:t>
            </a:r>
            <a:endParaRPr lang="en-US" sz="1300">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41675" y="4370021"/>
            <a:ext cx="3844982"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5B5B"/>
                </a:solidFill>
                <a:latin typeface="Arial" panose="020B0604020202020204" pitchFamily="34" charset="0"/>
                <a:cs typeface="Arial" panose="020B0604020202020204" pitchFamily="34" charset="0"/>
              </a:rPr>
              <a:t>Tiếp cận</a:t>
            </a:r>
            <a:endParaRPr lang="en-US" sz="3500">
              <a:solidFill>
                <a:srgbClr val="FF5B5B"/>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2" name="Group 3"/>
          <p:cNvGrpSpPr>
            <a:grpSpLocks/>
          </p:cNvGrpSpPr>
          <p:nvPr/>
        </p:nvGrpSpPr>
        <p:grpSpPr bwMode="auto">
          <a:xfrm>
            <a:off x="5855912" y="4444712"/>
            <a:ext cx="502972" cy="485387"/>
            <a:chOff x="4197350" y="919163"/>
            <a:chExt cx="225425" cy="217487"/>
          </a:xfrm>
          <a:solidFill>
            <a:srgbClr val="FF5B5B"/>
          </a:solidFill>
        </p:grpSpPr>
        <p:sp>
          <p:nvSpPr>
            <p:cNvPr id="23" name="Freeform 21"/>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4" name="Freeform 22"/>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5" name="Freeform 23"/>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6" name="Freeform 24"/>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7" name="Freeform 25"/>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8" name="Freeform 26"/>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9" name="Freeform 27"/>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grpSp>
      <p:grpSp>
        <p:nvGrpSpPr>
          <p:cNvPr id="31" name="Group 30"/>
          <p:cNvGrpSpPr/>
          <p:nvPr/>
        </p:nvGrpSpPr>
        <p:grpSpPr>
          <a:xfrm>
            <a:off x="5831988" y="1584615"/>
            <a:ext cx="541954" cy="594940"/>
            <a:chOff x="5484820" y="7048230"/>
            <a:chExt cx="1337946" cy="1431781"/>
          </a:xfrm>
          <a:solidFill>
            <a:srgbClr val="92D050"/>
          </a:solidFill>
        </p:grpSpPr>
        <p:sp>
          <p:nvSpPr>
            <p:cNvPr id="32" name="Freeform 284"/>
            <p:cNvSpPr>
              <a:spLocks noChangeArrowheads="1"/>
            </p:cNvSpPr>
            <p:nvPr/>
          </p:nvSpPr>
          <p:spPr bwMode="auto">
            <a:xfrm>
              <a:off x="5484820" y="7048230"/>
              <a:ext cx="1303858" cy="596576"/>
            </a:xfrm>
            <a:custGeom>
              <a:avLst/>
              <a:gdLst>
                <a:gd name="T0" fmla="*/ 122 w 1352"/>
                <a:gd name="T1" fmla="*/ 621 h 622"/>
                <a:gd name="T2" fmla="*/ 122 w 1352"/>
                <a:gd name="T3" fmla="*/ 621 h 622"/>
                <a:gd name="T4" fmla="*/ 235 w 1352"/>
                <a:gd name="T5" fmla="*/ 551 h 622"/>
                <a:gd name="T6" fmla="*/ 697 w 1352"/>
                <a:gd name="T7" fmla="*/ 237 h 622"/>
                <a:gd name="T8" fmla="*/ 994 w 1352"/>
                <a:gd name="T9" fmla="*/ 340 h 622"/>
                <a:gd name="T10" fmla="*/ 933 w 1352"/>
                <a:gd name="T11" fmla="*/ 359 h 622"/>
                <a:gd name="T12" fmla="*/ 889 w 1352"/>
                <a:gd name="T13" fmla="*/ 402 h 622"/>
                <a:gd name="T14" fmla="*/ 916 w 1352"/>
                <a:gd name="T15" fmla="*/ 454 h 622"/>
                <a:gd name="T16" fmla="*/ 1281 w 1352"/>
                <a:gd name="T17" fmla="*/ 621 h 622"/>
                <a:gd name="T18" fmla="*/ 1335 w 1352"/>
                <a:gd name="T19" fmla="*/ 611 h 622"/>
                <a:gd name="T20" fmla="*/ 1351 w 1352"/>
                <a:gd name="T21" fmla="*/ 567 h 622"/>
                <a:gd name="T22" fmla="*/ 1351 w 1352"/>
                <a:gd name="T23" fmla="*/ 167 h 622"/>
                <a:gd name="T24" fmla="*/ 1316 w 1352"/>
                <a:gd name="T25" fmla="*/ 124 h 622"/>
                <a:gd name="T26" fmla="*/ 1265 w 1352"/>
                <a:gd name="T27" fmla="*/ 140 h 622"/>
                <a:gd name="T28" fmla="*/ 1211 w 1352"/>
                <a:gd name="T29" fmla="*/ 219 h 622"/>
                <a:gd name="T30" fmla="*/ 697 w 1352"/>
                <a:gd name="T31" fmla="*/ 0 h 622"/>
                <a:gd name="T32" fmla="*/ 17 w 1352"/>
                <a:gd name="T33" fmla="*/ 454 h 622"/>
                <a:gd name="T34" fmla="*/ 25 w 1352"/>
                <a:gd name="T35" fmla="*/ 567 h 622"/>
                <a:gd name="T36" fmla="*/ 122 w 1352"/>
                <a:gd name="T37" fmla="*/ 621 h 622"/>
                <a:gd name="T38" fmla="*/ 122 w 1352"/>
                <a:gd name="T39" fmla="*/ 621 h 622"/>
                <a:gd name="T40" fmla="*/ 122 w 1352"/>
                <a:gd name="T41" fmla="*/ 621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2">
                  <a:moveTo>
                    <a:pt x="122" y="621"/>
                  </a:moveTo>
                  <a:lnTo>
                    <a:pt x="122" y="621"/>
                  </a:lnTo>
                  <a:cubicBezTo>
                    <a:pt x="173" y="621"/>
                    <a:pt x="208" y="594"/>
                    <a:pt x="235" y="551"/>
                  </a:cubicBezTo>
                  <a:cubicBezTo>
                    <a:pt x="305" y="367"/>
                    <a:pt x="487" y="237"/>
                    <a:pt x="697" y="237"/>
                  </a:cubicBezTo>
                  <a:cubicBezTo>
                    <a:pt x="811" y="237"/>
                    <a:pt x="916" y="280"/>
                    <a:pt x="994" y="340"/>
                  </a:cubicBezTo>
                  <a:cubicBezTo>
                    <a:pt x="933" y="359"/>
                    <a:pt x="933" y="359"/>
                    <a:pt x="933" y="359"/>
                  </a:cubicBezTo>
                  <a:cubicBezTo>
                    <a:pt x="906" y="359"/>
                    <a:pt x="889" y="375"/>
                    <a:pt x="889" y="402"/>
                  </a:cubicBezTo>
                  <a:cubicBezTo>
                    <a:pt x="889" y="419"/>
                    <a:pt x="898" y="446"/>
                    <a:pt x="916" y="454"/>
                  </a:cubicBezTo>
                  <a:cubicBezTo>
                    <a:pt x="1281" y="621"/>
                    <a:pt x="1281" y="621"/>
                    <a:pt x="1281" y="621"/>
                  </a:cubicBezTo>
                  <a:cubicBezTo>
                    <a:pt x="1300" y="621"/>
                    <a:pt x="1316" y="621"/>
                    <a:pt x="1335" y="611"/>
                  </a:cubicBezTo>
                  <a:cubicBezTo>
                    <a:pt x="1343" y="602"/>
                    <a:pt x="1351" y="586"/>
                    <a:pt x="1351" y="567"/>
                  </a:cubicBezTo>
                  <a:cubicBezTo>
                    <a:pt x="1351" y="167"/>
                    <a:pt x="1351" y="167"/>
                    <a:pt x="1351" y="167"/>
                  </a:cubicBezTo>
                  <a:cubicBezTo>
                    <a:pt x="1351" y="149"/>
                    <a:pt x="1343" y="124"/>
                    <a:pt x="1316" y="124"/>
                  </a:cubicBezTo>
                  <a:cubicBezTo>
                    <a:pt x="1300" y="115"/>
                    <a:pt x="1273" y="124"/>
                    <a:pt x="1265" y="140"/>
                  </a:cubicBezTo>
                  <a:cubicBezTo>
                    <a:pt x="1211" y="219"/>
                    <a:pt x="1211" y="219"/>
                    <a:pt x="1211" y="219"/>
                  </a:cubicBezTo>
                  <a:cubicBezTo>
                    <a:pt x="1081" y="88"/>
                    <a:pt x="898" y="0"/>
                    <a:pt x="697" y="0"/>
                  </a:cubicBezTo>
                  <a:cubicBezTo>
                    <a:pt x="392" y="0"/>
                    <a:pt x="122" y="194"/>
                    <a:pt x="17" y="454"/>
                  </a:cubicBezTo>
                  <a:cubicBezTo>
                    <a:pt x="0" y="489"/>
                    <a:pt x="0" y="532"/>
                    <a:pt x="25" y="567"/>
                  </a:cubicBezTo>
                  <a:cubicBezTo>
                    <a:pt x="43" y="602"/>
                    <a:pt x="87" y="621"/>
                    <a:pt x="122" y="621"/>
                  </a:cubicBezTo>
                  <a:close/>
                  <a:moveTo>
                    <a:pt x="122" y="621"/>
                  </a:moveTo>
                  <a:lnTo>
                    <a:pt x="122" y="62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800"/>
            </a:p>
          </p:txBody>
        </p:sp>
        <p:sp>
          <p:nvSpPr>
            <p:cNvPr id="33" name="Freeform 285"/>
            <p:cNvSpPr>
              <a:spLocks noChangeArrowheads="1"/>
            </p:cNvSpPr>
            <p:nvPr/>
          </p:nvSpPr>
          <p:spPr bwMode="auto">
            <a:xfrm>
              <a:off x="5518908" y="7883435"/>
              <a:ext cx="1303858" cy="596576"/>
            </a:xfrm>
            <a:custGeom>
              <a:avLst/>
              <a:gdLst>
                <a:gd name="T0" fmla="*/ 1325 w 1352"/>
                <a:gd name="T1" fmla="*/ 54 h 620"/>
                <a:gd name="T2" fmla="*/ 1325 w 1352"/>
                <a:gd name="T3" fmla="*/ 54 h 620"/>
                <a:gd name="T4" fmla="*/ 1230 w 1352"/>
                <a:gd name="T5" fmla="*/ 0 h 620"/>
                <a:gd name="T6" fmla="*/ 1125 w 1352"/>
                <a:gd name="T7" fmla="*/ 70 h 620"/>
                <a:gd name="T8" fmla="*/ 662 w 1352"/>
                <a:gd name="T9" fmla="*/ 376 h 620"/>
                <a:gd name="T10" fmla="*/ 357 w 1352"/>
                <a:gd name="T11" fmla="*/ 271 h 620"/>
                <a:gd name="T12" fmla="*/ 417 w 1352"/>
                <a:gd name="T13" fmla="*/ 262 h 620"/>
                <a:gd name="T14" fmla="*/ 462 w 1352"/>
                <a:gd name="T15" fmla="*/ 219 h 620"/>
                <a:gd name="T16" fmla="*/ 435 w 1352"/>
                <a:gd name="T17" fmla="*/ 166 h 620"/>
                <a:gd name="T18" fmla="*/ 68 w 1352"/>
                <a:gd name="T19" fmla="*/ 0 h 620"/>
                <a:gd name="T20" fmla="*/ 25 w 1352"/>
                <a:gd name="T21" fmla="*/ 9 h 620"/>
                <a:gd name="T22" fmla="*/ 0 w 1352"/>
                <a:gd name="T23" fmla="*/ 54 h 620"/>
                <a:gd name="T24" fmla="*/ 0 w 1352"/>
                <a:gd name="T25" fmla="*/ 454 h 620"/>
                <a:gd name="T26" fmla="*/ 33 w 1352"/>
                <a:gd name="T27" fmla="*/ 498 h 620"/>
                <a:gd name="T28" fmla="*/ 87 w 1352"/>
                <a:gd name="T29" fmla="*/ 481 h 620"/>
                <a:gd name="T30" fmla="*/ 138 w 1352"/>
                <a:gd name="T31" fmla="*/ 403 h 620"/>
                <a:gd name="T32" fmla="*/ 662 w 1352"/>
                <a:gd name="T33" fmla="*/ 619 h 620"/>
                <a:gd name="T34" fmla="*/ 1343 w 1352"/>
                <a:gd name="T35" fmla="*/ 166 h 620"/>
                <a:gd name="T36" fmla="*/ 1325 w 1352"/>
                <a:gd name="T37" fmla="*/ 54 h 620"/>
                <a:gd name="T38" fmla="*/ 1325 w 1352"/>
                <a:gd name="T39" fmla="*/ 54 h 620"/>
                <a:gd name="T40" fmla="*/ 1325 w 1352"/>
                <a:gd name="T41" fmla="*/ 5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0">
                  <a:moveTo>
                    <a:pt x="1325" y="54"/>
                  </a:moveTo>
                  <a:lnTo>
                    <a:pt x="1325" y="54"/>
                  </a:lnTo>
                  <a:cubicBezTo>
                    <a:pt x="1308" y="19"/>
                    <a:pt x="1273" y="0"/>
                    <a:pt x="1230" y="0"/>
                  </a:cubicBezTo>
                  <a:cubicBezTo>
                    <a:pt x="1186" y="0"/>
                    <a:pt x="1141" y="27"/>
                    <a:pt x="1125" y="70"/>
                  </a:cubicBezTo>
                  <a:cubicBezTo>
                    <a:pt x="1046" y="254"/>
                    <a:pt x="863" y="376"/>
                    <a:pt x="662" y="376"/>
                  </a:cubicBezTo>
                  <a:cubicBezTo>
                    <a:pt x="541" y="376"/>
                    <a:pt x="435" y="341"/>
                    <a:pt x="357" y="271"/>
                  </a:cubicBezTo>
                  <a:cubicBezTo>
                    <a:pt x="417" y="262"/>
                    <a:pt x="417" y="262"/>
                    <a:pt x="417" y="262"/>
                  </a:cubicBezTo>
                  <a:cubicBezTo>
                    <a:pt x="444" y="262"/>
                    <a:pt x="462" y="244"/>
                    <a:pt x="462" y="219"/>
                  </a:cubicBezTo>
                  <a:cubicBezTo>
                    <a:pt x="470" y="201"/>
                    <a:pt x="452" y="176"/>
                    <a:pt x="435" y="166"/>
                  </a:cubicBezTo>
                  <a:cubicBezTo>
                    <a:pt x="68" y="0"/>
                    <a:pt x="68" y="0"/>
                    <a:pt x="68" y="0"/>
                  </a:cubicBezTo>
                  <a:cubicBezTo>
                    <a:pt x="52" y="0"/>
                    <a:pt x="33" y="0"/>
                    <a:pt x="25" y="9"/>
                  </a:cubicBezTo>
                  <a:cubicBezTo>
                    <a:pt x="8" y="19"/>
                    <a:pt x="0" y="35"/>
                    <a:pt x="0" y="54"/>
                  </a:cubicBezTo>
                  <a:cubicBezTo>
                    <a:pt x="0" y="454"/>
                    <a:pt x="0" y="454"/>
                    <a:pt x="0" y="454"/>
                  </a:cubicBezTo>
                  <a:cubicBezTo>
                    <a:pt x="0" y="471"/>
                    <a:pt x="8" y="489"/>
                    <a:pt x="33" y="498"/>
                  </a:cubicBezTo>
                  <a:cubicBezTo>
                    <a:pt x="52" y="506"/>
                    <a:pt x="78" y="498"/>
                    <a:pt x="87" y="481"/>
                  </a:cubicBezTo>
                  <a:cubicBezTo>
                    <a:pt x="138" y="403"/>
                    <a:pt x="138" y="403"/>
                    <a:pt x="138" y="403"/>
                  </a:cubicBezTo>
                  <a:cubicBezTo>
                    <a:pt x="270" y="533"/>
                    <a:pt x="452" y="619"/>
                    <a:pt x="662" y="619"/>
                  </a:cubicBezTo>
                  <a:cubicBezTo>
                    <a:pt x="968" y="619"/>
                    <a:pt x="1230" y="428"/>
                    <a:pt x="1343" y="166"/>
                  </a:cubicBezTo>
                  <a:cubicBezTo>
                    <a:pt x="1351" y="132"/>
                    <a:pt x="1351" y="87"/>
                    <a:pt x="1325" y="54"/>
                  </a:cubicBezTo>
                  <a:close/>
                  <a:moveTo>
                    <a:pt x="1325" y="54"/>
                  </a:moveTo>
                  <a:lnTo>
                    <a:pt x="1325" y="5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800"/>
            </a:p>
          </p:txBody>
        </p:sp>
      </p:grpSp>
      <p:sp>
        <p:nvSpPr>
          <p:cNvPr id="21" name="TextBox 20"/>
          <p:cNvSpPr txBox="1"/>
          <p:nvPr/>
        </p:nvSpPr>
        <p:spPr>
          <a:xfrm>
            <a:off x="11474451" y="6266686"/>
            <a:ext cx="475502"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16</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3962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000"/>
                            </p:stCondLst>
                            <p:childTnLst>
                              <p:par>
                                <p:cTn id="41" presetID="1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5" y="2286777"/>
            <a:ext cx="4549629" cy="976086"/>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bg1"/>
                </a:solidFill>
                <a:latin typeface="Arial" panose="020B0604020202020204" pitchFamily="34" charset="0"/>
                <a:cs typeface="Arial" panose="020B0604020202020204" pitchFamily="34" charset="0"/>
              </a:rPr>
              <a:t>T</a:t>
            </a:r>
            <a:r>
              <a:rPr lang="en-US" sz="1800" smtClean="0">
                <a:solidFill>
                  <a:schemeClr val="bg1"/>
                </a:solidFill>
                <a:latin typeface="Arial" panose="020B0604020202020204" pitchFamily="34" charset="0"/>
                <a:cs typeface="Arial" panose="020B0604020202020204" pitchFamily="34" charset="0"/>
              </a:rPr>
              <a:t>hân </a:t>
            </a:r>
            <a:r>
              <a:rPr lang="en-US" sz="1800">
                <a:solidFill>
                  <a:schemeClr val="bg1"/>
                </a:solidFill>
                <a:latin typeface="Arial" panose="020B0604020202020204" pitchFamily="34" charset="0"/>
                <a:cs typeface="Arial" panose="020B0604020202020204" pitchFamily="34" charset="0"/>
              </a:rPr>
              <a:t>thiện, dễ tiếp cận và sử dụng; tương thích với nhiều dòng thiết bị </a:t>
            </a:r>
            <a:r>
              <a:rPr lang="vi-VN" sz="1800" smtClean="0">
                <a:solidFill>
                  <a:schemeClr val="bg1"/>
                </a:solidFill>
                <a:latin typeface="Arial" panose="020B0604020202020204" pitchFamily="34" charset="0"/>
                <a:cs typeface="Arial" panose="020B0604020202020204" pitchFamily="34" charset="0"/>
              </a:rPr>
              <a:t>và trình duyệt </a:t>
            </a:r>
            <a:r>
              <a:rPr lang="en-US" sz="1800" smtClean="0">
                <a:solidFill>
                  <a:schemeClr val="bg1"/>
                </a:solidFill>
                <a:latin typeface="Arial" panose="020B0604020202020204" pitchFamily="34" charset="0"/>
                <a:cs typeface="Arial" panose="020B0604020202020204" pitchFamily="34" charset="0"/>
              </a:rPr>
              <a:t>khác </a:t>
            </a:r>
            <a:r>
              <a:rPr lang="en-US" sz="1800">
                <a:solidFill>
                  <a:schemeClr val="bg1"/>
                </a:solidFill>
                <a:latin typeface="Arial" panose="020B0604020202020204" pitchFamily="34" charset="0"/>
                <a:cs typeface="Arial" panose="020B0604020202020204" pitchFamily="34" charset="0"/>
              </a:rPr>
              <a:t>nhau.</a:t>
            </a:r>
          </a:p>
        </p:txBody>
      </p:sp>
      <p:sp>
        <p:nvSpPr>
          <p:cNvPr id="8" name="Title 13"/>
          <p:cNvSpPr txBox="1">
            <a:spLocks/>
          </p:cNvSpPr>
          <p:nvPr/>
        </p:nvSpPr>
        <p:spPr bwMode="auto">
          <a:xfrm>
            <a:off x="6503975" y="1584615"/>
            <a:ext cx="4252925"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D9D9D9"/>
                </a:solidFill>
                <a:latin typeface="Arial" panose="020B0604020202020204" pitchFamily="34" charset="0"/>
                <a:cs typeface="Arial" panose="020B0604020202020204" pitchFamily="34" charset="0"/>
              </a:rPr>
              <a:t>Giao diện, nền tảng</a:t>
            </a:r>
            <a:endParaRPr lang="en-US" sz="3500">
              <a:solidFill>
                <a:srgbClr val="D9D9D9"/>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bwMode="auto">
          <a:xfrm>
            <a:off x="2221490" y="4895281"/>
            <a:ext cx="3265166" cy="934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mtClean="0">
                <a:solidFill>
                  <a:schemeClr val="bg1"/>
                </a:solidFill>
                <a:latin typeface="Arial" panose="020B0604020202020204" pitchFamily="34" charset="0"/>
                <a:cs typeface="Arial" panose="020B0604020202020204" pitchFamily="34" charset="0"/>
              </a:rPr>
              <a:t>Cải thiện kỹ năng phân tích và thiết kế hệ thống.</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498599" y="4341428"/>
            <a:ext cx="3988057"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C1ED"/>
                </a:solidFill>
                <a:latin typeface="Arial" panose="020B0604020202020204" pitchFamily="34" charset="0"/>
                <a:cs typeface="Arial" panose="020B0604020202020204" pitchFamily="34" charset="0"/>
              </a:rPr>
              <a:t>Phân tích thiết kế </a:t>
            </a:r>
            <a:endParaRPr lang="en-US" sz="3500">
              <a:solidFill>
                <a:srgbClr val="FFC1ED"/>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AutoShape 39"/>
          <p:cNvSpPr>
            <a:spLocks/>
          </p:cNvSpPr>
          <p:nvPr/>
        </p:nvSpPr>
        <p:spPr bwMode="auto">
          <a:xfrm>
            <a:off x="5841136" y="4341428"/>
            <a:ext cx="553709" cy="553853"/>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rgbClr val="FFC1ED"/>
          </a:solidFill>
          <a:ln>
            <a:noFill/>
          </a:ln>
          <a:effectLst/>
          <a:extLst/>
        </p:spPr>
        <p:txBody>
          <a:bodyPr lIns="50789" tIns="50789" rIns="50789" bIns="50789" anchor="ctr"/>
          <a:lstStyle/>
          <a:p>
            <a:pPr defTabSz="457098">
              <a:defRPr/>
            </a:pPr>
            <a:endParaRPr lang="es-ES" sz="290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0" name="Group 4700"/>
          <p:cNvGrpSpPr>
            <a:grpSpLocks/>
          </p:cNvGrpSpPr>
          <p:nvPr/>
        </p:nvGrpSpPr>
        <p:grpSpPr bwMode="auto">
          <a:xfrm>
            <a:off x="5805935" y="1584615"/>
            <a:ext cx="615156" cy="702162"/>
            <a:chOff x="3062288" y="3998912"/>
            <a:chExt cx="412750" cy="412750"/>
          </a:xfrm>
          <a:solidFill>
            <a:schemeClr val="bg1">
              <a:lumMod val="85000"/>
            </a:schemeClr>
          </a:solidFill>
        </p:grpSpPr>
        <p:sp>
          <p:nvSpPr>
            <p:cNvPr id="15"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6"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7"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8"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grpSp>
      <p:sp>
        <p:nvSpPr>
          <p:cNvPr id="20" name="TextBox 19"/>
          <p:cNvSpPr txBox="1"/>
          <p:nvPr/>
        </p:nvSpPr>
        <p:spPr>
          <a:xfrm>
            <a:off x="11474451" y="6266686"/>
            <a:ext cx="475502"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4508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31" name="Oval 30"/>
          <p:cNvSpPr/>
          <p:nvPr/>
        </p:nvSpPr>
        <p:spPr bwMode="auto">
          <a:xfrm>
            <a:off x="5149184" y="1774174"/>
            <a:ext cx="764860" cy="7650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60" name="TextBox 59"/>
          <p:cNvSpPr txBox="1"/>
          <p:nvPr/>
        </p:nvSpPr>
        <p:spPr>
          <a:xfrm>
            <a:off x="857250" y="241509"/>
            <a:ext cx="10481469"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HẠN CHẾ</a:t>
            </a:r>
            <a:endParaRPr lang="id-ID" sz="4400" b="1">
              <a:solidFill>
                <a:srgbClr val="FFC000"/>
              </a:solidFill>
              <a:latin typeface="Arial" panose="020B0604020202020204" pitchFamily="34" charset="0"/>
              <a:cs typeface="Arial" panose="020B0604020202020204" pitchFamily="34" charset="0"/>
            </a:endParaRPr>
          </a:p>
        </p:txBody>
      </p:sp>
      <p:sp>
        <p:nvSpPr>
          <p:cNvPr id="90" name="Oval 89"/>
          <p:cNvSpPr/>
          <p:nvPr/>
        </p:nvSpPr>
        <p:spPr bwMode="auto">
          <a:xfrm>
            <a:off x="5187541" y="3318381"/>
            <a:ext cx="764860" cy="7650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3" name="Oval 92"/>
          <p:cNvSpPr/>
          <p:nvPr/>
        </p:nvSpPr>
        <p:spPr bwMode="auto">
          <a:xfrm>
            <a:off x="5151390" y="4752515"/>
            <a:ext cx="764860" cy="7650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4" name="Rectangle 93"/>
          <p:cNvSpPr/>
          <p:nvPr/>
        </p:nvSpPr>
        <p:spPr>
          <a:xfrm>
            <a:off x="5918538" y="1771783"/>
            <a:ext cx="1366107"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Quy mô</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5" name="TextBox 94"/>
          <p:cNvSpPr txBox="1"/>
          <p:nvPr/>
        </p:nvSpPr>
        <p:spPr>
          <a:xfrm>
            <a:off x="5918538" y="2245012"/>
            <a:ext cx="5706456" cy="720179"/>
          </a:xfrm>
          <a:prstGeom prst="rect">
            <a:avLst/>
          </a:prstGeom>
          <a:noFill/>
        </p:spPr>
        <p:txBody>
          <a:bodyPr wrap="square" lIns="109710" tIns="54855" rIns="109710" bIns="54855" rtlCol="0">
            <a:spAutoFit/>
          </a:bodyPr>
          <a:lstStyle/>
          <a:p>
            <a:pPr>
              <a:lnSpc>
                <a:spcPct val="110000"/>
              </a:lnSpc>
            </a:pPr>
            <a:r>
              <a:rPr lang="vi-VN">
                <a:solidFill>
                  <a:schemeClr val="bg1"/>
                </a:solidFill>
                <a:latin typeface="Arial" panose="020B0604020202020204" pitchFamily="34" charset="0"/>
                <a:cs typeface="Arial" panose="020B0604020202020204" pitchFamily="34" charset="0"/>
              </a:rPr>
              <a:t>Hệ thống chưa cung cấp được cho người dùng nhiều khóa học và các bài kiểm tra</a:t>
            </a:r>
            <a:r>
              <a:rPr lang="en-US" smtClean="0">
                <a:solidFill>
                  <a:schemeClr val="bg1"/>
                </a:solidFill>
                <a:latin typeface="Arial" panose="020B0604020202020204" pitchFamily="34" charset="0"/>
                <a:cs typeface="Arial" panose="020B0604020202020204" pitchFamily="34" charset="0"/>
              </a:rPr>
              <a:t>.</a:t>
            </a:r>
            <a:endParaRPr lang="en-US" sz="1100">
              <a:solidFill>
                <a:schemeClr val="bg1"/>
              </a:solidFill>
              <a:latin typeface="Arial" panose="020B0604020202020204" pitchFamily="34" charset="0"/>
              <a:cs typeface="Arial" panose="020B0604020202020204" pitchFamily="34" charset="0"/>
            </a:endParaRPr>
          </a:p>
        </p:txBody>
      </p:sp>
      <p:sp>
        <p:nvSpPr>
          <p:cNvPr id="96" name="Rectangle 95"/>
          <p:cNvSpPr/>
          <p:nvPr/>
        </p:nvSpPr>
        <p:spPr>
          <a:xfrm>
            <a:off x="5952401" y="3331192"/>
            <a:ext cx="3669623"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Giao diện và tương tác</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7" name="TextBox 96"/>
          <p:cNvSpPr txBox="1"/>
          <p:nvPr/>
        </p:nvSpPr>
        <p:spPr>
          <a:xfrm>
            <a:off x="5952401" y="3785350"/>
            <a:ext cx="5194570" cy="720179"/>
          </a:xfrm>
          <a:prstGeom prst="rect">
            <a:avLst/>
          </a:prstGeom>
          <a:noFill/>
        </p:spPr>
        <p:txBody>
          <a:bodyPr wrap="square" lIns="109710" tIns="54855" rIns="109710" bIns="54855" rtlCol="0">
            <a:spAutoFit/>
          </a:bodyPr>
          <a:lstStyle/>
          <a:p>
            <a:pPr>
              <a:lnSpc>
                <a:spcPct val="110000"/>
              </a:lnSpc>
            </a:pPr>
            <a:r>
              <a:rPr lang="vi-VN" smtClean="0">
                <a:solidFill>
                  <a:schemeClr val="bg1"/>
                </a:solidFill>
                <a:latin typeface="Arial" panose="020B0604020202020204" pitchFamily="34" charset="0"/>
                <a:cs typeface="Arial" panose="020B0604020202020204" pitchFamily="34" charset="0"/>
              </a:rPr>
              <a:t>Một số chức năng giao diện chưa thực sự tối ưu hóa trải nghiệm người dùng.</a:t>
            </a:r>
            <a:endParaRPr lang="en-US">
              <a:solidFill>
                <a:schemeClr val="bg1"/>
              </a:solidFill>
              <a:latin typeface="Arial" panose="020B0604020202020204" pitchFamily="34" charset="0"/>
              <a:cs typeface="Arial" panose="020B0604020202020204" pitchFamily="34" charset="0"/>
            </a:endParaRPr>
          </a:p>
        </p:txBody>
      </p:sp>
      <p:sp>
        <p:nvSpPr>
          <p:cNvPr id="98" name="Rectangle 97"/>
          <p:cNvSpPr/>
          <p:nvPr/>
        </p:nvSpPr>
        <p:spPr>
          <a:xfrm>
            <a:off x="5916250" y="4754611"/>
            <a:ext cx="1893495"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Chất lượng</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9" name="TextBox 98"/>
          <p:cNvSpPr txBox="1"/>
          <p:nvPr/>
        </p:nvSpPr>
        <p:spPr>
          <a:xfrm>
            <a:off x="5908541" y="5240184"/>
            <a:ext cx="5504834" cy="941778"/>
          </a:xfrm>
          <a:prstGeom prst="rect">
            <a:avLst/>
          </a:prstGeom>
          <a:noFill/>
        </p:spPr>
        <p:txBody>
          <a:bodyPr wrap="square" lIns="109710" tIns="54855" rIns="109710" bIns="54855" rtlCol="0">
            <a:spAutoFit/>
          </a:bodyPr>
          <a:lstStyle/>
          <a:p>
            <a:pPr lvl="0"/>
            <a:r>
              <a:rPr lang="vi-VN" smtClean="0">
                <a:solidFill>
                  <a:schemeClr val="bg1"/>
                </a:solidFill>
                <a:latin typeface="Arial" panose="020B0604020202020204" pitchFamily="34" charset="0"/>
                <a:cs typeface="Arial" panose="020B0604020202020204" pitchFamily="34" charset="0"/>
              </a:rPr>
              <a:t>Hệ thống còn bị chậm khi truy cập lần đầu do máy chủ triển khai tự động ngủ đông khi không có người truy cập.</a:t>
            </a:r>
            <a:endParaRPr lang="en-US">
              <a:solidFill>
                <a:schemeClr val="bg1"/>
              </a:solidFill>
              <a:latin typeface="Arial" panose="020B0604020202020204" pitchFamily="34" charset="0"/>
              <a:cs typeface="Arial" panose="020B0604020202020204" pitchFamily="34" charset="0"/>
            </a:endParaRPr>
          </a:p>
        </p:txBody>
      </p:sp>
      <p:grpSp>
        <p:nvGrpSpPr>
          <p:cNvPr id="34" name="Group 33"/>
          <p:cNvGrpSpPr/>
          <p:nvPr/>
        </p:nvGrpSpPr>
        <p:grpSpPr>
          <a:xfrm>
            <a:off x="1229927" y="4756437"/>
            <a:ext cx="337481" cy="448584"/>
            <a:chOff x="9916767" y="11659096"/>
            <a:chExt cx="1032769" cy="1372771"/>
          </a:xfrm>
        </p:grpSpPr>
        <p:sp>
          <p:nvSpPr>
            <p:cNvPr id="86" name="Freeform 1092"/>
            <p:cNvSpPr>
              <a:spLocks noChangeArrowheads="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7" name="Freeform 1093"/>
            <p:cNvSpPr>
              <a:spLocks noChangeArrowheads="1"/>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9" name="Freeform 1094"/>
            <p:cNvSpPr>
              <a:spLocks noChangeArrowheads="1"/>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91" name="Freeform 1095"/>
            <p:cNvSpPr>
              <a:spLocks noChangeArrowheads="1"/>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4" name="Freeform 1096"/>
            <p:cNvSpPr>
              <a:spLocks noChangeArrowheads="1"/>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5" name="Freeform 1097"/>
            <p:cNvSpPr>
              <a:spLocks noChangeArrowheads="1"/>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grpSp>
      <p:grpSp>
        <p:nvGrpSpPr>
          <p:cNvPr id="38" name="Group 37"/>
          <p:cNvGrpSpPr/>
          <p:nvPr/>
        </p:nvGrpSpPr>
        <p:grpSpPr>
          <a:xfrm rot="19385170">
            <a:off x="1314985" y="3365588"/>
            <a:ext cx="374869" cy="538255"/>
            <a:chOff x="18561758" y="2385889"/>
            <a:chExt cx="2160750" cy="3102509"/>
          </a:xfrm>
        </p:grpSpPr>
        <p:sp>
          <p:nvSpPr>
            <p:cNvPr id="55" name="Freeform 277"/>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 name="Rectangle 278"/>
            <p:cNvSpPr>
              <a:spLocks noChangeArrowheads="1"/>
            </p:cNvSpPr>
            <p:nvPr/>
          </p:nvSpPr>
          <p:spPr bwMode="auto">
            <a:xfrm>
              <a:off x="18721666" y="2532620"/>
              <a:ext cx="1842254" cy="27204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7" name="Freeform 281"/>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8" name="Freeform 282"/>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3" name="Freeform 283"/>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4" name="Freeform 284"/>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5" name="Freeform 285"/>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6" name="Freeform 286"/>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7" name="Freeform 287"/>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8" name="Freeform 288"/>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9" name="Freeform 289"/>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0" name="Freeform 290"/>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1" name="Freeform 291"/>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2" name="Freeform 292"/>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3" name="Freeform 293"/>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4" name="Freeform 294"/>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5" name="Freeform 295"/>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6" name="Freeform 296"/>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7" name="Freeform 297"/>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8" name="Freeform 298"/>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9" name="Freeform 299"/>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0" name="Freeform 300"/>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1" name="Oval 301"/>
            <p:cNvSpPr>
              <a:spLocks noChangeArrowheads="1"/>
            </p:cNvSpPr>
            <p:nvPr/>
          </p:nvSpPr>
          <p:spPr bwMode="auto">
            <a:xfrm>
              <a:off x="19181569" y="3993325"/>
              <a:ext cx="171803" cy="165238"/>
            </a:xfrm>
            <a:prstGeom prst="ellipse">
              <a:avLst/>
            </a:pr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2" name="Oval 302"/>
            <p:cNvSpPr>
              <a:spLocks noChangeArrowheads="1"/>
            </p:cNvSpPr>
            <p:nvPr/>
          </p:nvSpPr>
          <p:spPr bwMode="auto">
            <a:xfrm>
              <a:off x="19659974" y="4276212"/>
              <a:ext cx="171803" cy="163916"/>
            </a:xfrm>
            <a:prstGeom prst="ellipse">
              <a:avLst/>
            </a:pr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39" name="Group 38"/>
          <p:cNvGrpSpPr/>
          <p:nvPr/>
        </p:nvGrpSpPr>
        <p:grpSpPr>
          <a:xfrm>
            <a:off x="1521614" y="1343474"/>
            <a:ext cx="869097" cy="866420"/>
            <a:chOff x="131763" y="111125"/>
            <a:chExt cx="3802063" cy="3789363"/>
          </a:xfrm>
        </p:grpSpPr>
        <p:sp>
          <p:nvSpPr>
            <p:cNvPr id="47"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7" name="Group 126"/>
          <p:cNvGrpSpPr/>
          <p:nvPr/>
        </p:nvGrpSpPr>
        <p:grpSpPr>
          <a:xfrm>
            <a:off x="652528" y="1669384"/>
            <a:ext cx="3955653" cy="3959163"/>
            <a:chOff x="2865557" y="4639756"/>
            <a:chExt cx="3987931" cy="3991470"/>
          </a:xfrm>
        </p:grpSpPr>
        <p:grpSp>
          <p:nvGrpSpPr>
            <p:cNvPr id="128" name="Group 127"/>
            <p:cNvGrpSpPr/>
            <p:nvPr/>
          </p:nvGrpSpPr>
          <p:grpSpPr>
            <a:xfrm>
              <a:off x="4008752" y="4901590"/>
              <a:ext cx="2844736" cy="3729636"/>
              <a:chOff x="12795250" y="366713"/>
              <a:chExt cx="2738438" cy="3589337"/>
            </a:xfrm>
          </p:grpSpPr>
          <p:sp>
            <p:nvSpPr>
              <p:cNvPr id="139" name="Freeform 129"/>
              <p:cNvSpPr>
                <a:spLocks/>
              </p:cNvSpPr>
              <p:nvPr/>
            </p:nvSpPr>
            <p:spPr bwMode="auto">
              <a:xfrm>
                <a:off x="12795250" y="561975"/>
                <a:ext cx="2687638" cy="3394075"/>
              </a:xfrm>
              <a:custGeom>
                <a:avLst/>
                <a:gdLst>
                  <a:gd name="T0" fmla="*/ 9 w 424"/>
                  <a:gd name="T1" fmla="*/ 0 h 536"/>
                  <a:gd name="T2" fmla="*/ 0 w 424"/>
                  <a:gd name="T3" fmla="*/ 25 h 536"/>
                  <a:gd name="T4" fmla="*/ 0 w 424"/>
                  <a:gd name="T5" fmla="*/ 497 h 536"/>
                  <a:gd name="T6" fmla="*/ 39 w 424"/>
                  <a:gd name="T7" fmla="*/ 536 h 536"/>
                  <a:gd name="T8" fmla="*/ 391 w 424"/>
                  <a:gd name="T9" fmla="*/ 536 h 536"/>
                  <a:gd name="T10" fmla="*/ 424 w 424"/>
                  <a:gd name="T11" fmla="*/ 519 h 536"/>
                  <a:gd name="T12" fmla="*/ 393 w 424"/>
                  <a:gd name="T13" fmla="*/ 534 h 536"/>
                  <a:gd name="T14" fmla="*/ 42 w 424"/>
                  <a:gd name="T15" fmla="*/ 534 h 536"/>
                  <a:gd name="T16" fmla="*/ 2 w 424"/>
                  <a:gd name="T17" fmla="*/ 494 h 536"/>
                  <a:gd name="T18" fmla="*/ 2 w 424"/>
                  <a:gd name="T19" fmla="*/ 22 h 536"/>
                  <a:gd name="T20" fmla="*/ 9 w 424"/>
                  <a:gd name="T21"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536">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0" name="Freeform 130"/>
              <p:cNvSpPr>
                <a:spLocks/>
              </p:cNvSpPr>
              <p:nvPr/>
            </p:nvSpPr>
            <p:spPr bwMode="auto">
              <a:xfrm>
                <a:off x="12807950" y="455613"/>
                <a:ext cx="2725738" cy="3487737"/>
              </a:xfrm>
              <a:custGeom>
                <a:avLst/>
                <a:gdLst>
                  <a:gd name="T0" fmla="*/ 430 w 430"/>
                  <a:gd name="T1" fmla="*/ 511 h 551"/>
                  <a:gd name="T2" fmla="*/ 391 w 430"/>
                  <a:gd name="T3" fmla="*/ 551 h 551"/>
                  <a:gd name="T4" fmla="*/ 40 w 430"/>
                  <a:gd name="T5" fmla="*/ 551 h 551"/>
                  <a:gd name="T6" fmla="*/ 0 w 430"/>
                  <a:gd name="T7" fmla="*/ 511 h 551"/>
                  <a:gd name="T8" fmla="*/ 0 w 430"/>
                  <a:gd name="T9" fmla="*/ 39 h 551"/>
                  <a:gd name="T10" fmla="*/ 40 w 430"/>
                  <a:gd name="T11" fmla="*/ 0 h 551"/>
                  <a:gd name="T12" fmla="*/ 391 w 430"/>
                  <a:gd name="T13" fmla="*/ 0 h 551"/>
                  <a:gd name="T14" fmla="*/ 430 w 430"/>
                  <a:gd name="T15" fmla="*/ 39 h 551"/>
                  <a:gd name="T16" fmla="*/ 430 w 430"/>
                  <a:gd name="T17" fmla="*/ 51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551">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rgbClr val="4140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1" name="Freeform 131"/>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close/>
                  </a:path>
                </a:pathLst>
              </a:custGeom>
              <a:solidFill>
                <a:srgbClr val="1C1C1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2" name="Freeform 132"/>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3" name="Freeform 133"/>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close/>
                  </a:path>
                </a:pathLst>
              </a:custGeom>
              <a:solidFill>
                <a:srgbClr val="FFFC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4" name="Freeform 134"/>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5" name="Rectangle 135"/>
              <p:cNvSpPr>
                <a:spLocks noChangeArrowheads="1"/>
              </p:cNvSpPr>
              <p:nvPr/>
            </p:nvSpPr>
            <p:spPr bwMode="auto">
              <a:xfrm>
                <a:off x="14228763" y="3360738"/>
                <a:ext cx="868363" cy="107950"/>
              </a:xfrm>
              <a:prstGeom prst="rect">
                <a:avLst/>
              </a:prstGeom>
              <a:solidFill>
                <a:srgbClr val="EB505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6" name="Rectangle 136"/>
              <p:cNvSpPr>
                <a:spLocks noChangeArrowheads="1"/>
              </p:cNvSpPr>
              <p:nvPr/>
            </p:nvSpPr>
            <p:spPr bwMode="auto">
              <a:xfrm>
                <a:off x="13214350" y="1423988"/>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7" name="Rectangle 137"/>
              <p:cNvSpPr>
                <a:spLocks noChangeArrowheads="1"/>
              </p:cNvSpPr>
              <p:nvPr/>
            </p:nvSpPr>
            <p:spPr bwMode="auto">
              <a:xfrm>
                <a:off x="13214350" y="1619250"/>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8" name="Rectangle 138"/>
              <p:cNvSpPr>
                <a:spLocks noChangeArrowheads="1"/>
              </p:cNvSpPr>
              <p:nvPr/>
            </p:nvSpPr>
            <p:spPr bwMode="auto">
              <a:xfrm>
                <a:off x="13214350" y="1822450"/>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9" name="Rectangle 139"/>
              <p:cNvSpPr>
                <a:spLocks noChangeArrowheads="1"/>
              </p:cNvSpPr>
              <p:nvPr/>
            </p:nvSpPr>
            <p:spPr bwMode="auto">
              <a:xfrm>
                <a:off x="13214350" y="2019300"/>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0" name="Rectangle 140"/>
              <p:cNvSpPr>
                <a:spLocks noChangeArrowheads="1"/>
              </p:cNvSpPr>
              <p:nvPr/>
            </p:nvSpPr>
            <p:spPr bwMode="auto">
              <a:xfrm>
                <a:off x="13214350" y="2220913"/>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1" name="Rectangle 141"/>
              <p:cNvSpPr>
                <a:spLocks noChangeArrowheads="1"/>
              </p:cNvSpPr>
              <p:nvPr/>
            </p:nvSpPr>
            <p:spPr bwMode="auto">
              <a:xfrm>
                <a:off x="13214350" y="2424113"/>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2" name="Rectangle 142"/>
              <p:cNvSpPr>
                <a:spLocks noChangeArrowheads="1"/>
              </p:cNvSpPr>
              <p:nvPr/>
            </p:nvSpPr>
            <p:spPr bwMode="auto">
              <a:xfrm>
                <a:off x="13214350" y="2619375"/>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3" name="Rectangle 143"/>
              <p:cNvSpPr>
                <a:spLocks noChangeArrowheads="1"/>
              </p:cNvSpPr>
              <p:nvPr/>
            </p:nvSpPr>
            <p:spPr bwMode="auto">
              <a:xfrm>
                <a:off x="13214350" y="2822575"/>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4" name="Rectangle 144"/>
              <p:cNvSpPr>
                <a:spLocks noChangeArrowheads="1"/>
              </p:cNvSpPr>
              <p:nvPr/>
            </p:nvSpPr>
            <p:spPr bwMode="auto">
              <a:xfrm>
                <a:off x="13214350" y="3025775"/>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5" name="Rectangle 145"/>
              <p:cNvSpPr>
                <a:spLocks noChangeArrowheads="1"/>
              </p:cNvSpPr>
              <p:nvPr/>
            </p:nvSpPr>
            <p:spPr bwMode="auto">
              <a:xfrm>
                <a:off x="13511213" y="1006475"/>
                <a:ext cx="1325563" cy="106362"/>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6" name="Freeform 146"/>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close/>
                  </a:path>
                </a:pathLst>
              </a:custGeom>
              <a:solidFill>
                <a:srgbClr val="BCBC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7" name="Freeform 147"/>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8" name="Freeform 148"/>
              <p:cNvSpPr>
                <a:spLocks/>
              </p:cNvSpPr>
              <p:nvPr/>
            </p:nvSpPr>
            <p:spPr bwMode="auto">
              <a:xfrm>
                <a:off x="12915900" y="3214688"/>
                <a:ext cx="582613" cy="557212"/>
              </a:xfrm>
              <a:custGeom>
                <a:avLst/>
                <a:gdLst>
                  <a:gd name="T0" fmla="*/ 351 w 367"/>
                  <a:gd name="T1" fmla="*/ 20 h 351"/>
                  <a:gd name="T2" fmla="*/ 0 w 367"/>
                  <a:gd name="T3" fmla="*/ 0 h 351"/>
                  <a:gd name="T4" fmla="*/ 367 w 367"/>
                  <a:gd name="T5" fmla="*/ 351 h 351"/>
                  <a:gd name="T6" fmla="*/ 351 w 367"/>
                  <a:gd name="T7" fmla="*/ 20 h 351"/>
                </a:gdLst>
                <a:ahLst/>
                <a:cxnLst>
                  <a:cxn ang="0">
                    <a:pos x="T0" y="T1"/>
                  </a:cxn>
                  <a:cxn ang="0">
                    <a:pos x="T2" y="T3"/>
                  </a:cxn>
                  <a:cxn ang="0">
                    <a:pos x="T4" y="T5"/>
                  </a:cxn>
                  <a:cxn ang="0">
                    <a:pos x="T6" y="T7"/>
                  </a:cxn>
                </a:cxnLst>
                <a:rect l="0" t="0" r="r" b="b"/>
                <a:pathLst>
                  <a:path w="367" h="351">
                    <a:moveTo>
                      <a:pt x="351" y="20"/>
                    </a:moveTo>
                    <a:lnTo>
                      <a:pt x="0" y="0"/>
                    </a:lnTo>
                    <a:lnTo>
                      <a:pt x="367" y="351"/>
                    </a:lnTo>
                    <a:lnTo>
                      <a:pt x="351" y="20"/>
                    </a:lnTo>
                    <a:close/>
                  </a:path>
                </a:pathLst>
              </a:custGeom>
              <a:solidFill>
                <a:srgbClr val="F2EF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9" name="Rectangle 149"/>
              <p:cNvSpPr>
                <a:spLocks noChangeArrowheads="1"/>
              </p:cNvSpPr>
              <p:nvPr/>
            </p:nvSpPr>
            <p:spPr bwMode="auto">
              <a:xfrm>
                <a:off x="13682663" y="366713"/>
                <a:ext cx="944563" cy="290512"/>
              </a:xfrm>
              <a:prstGeom prst="rect">
                <a:avLst/>
              </a:prstGeom>
              <a:solidFill>
                <a:srgbClr val="1E1E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9" name="Group 128"/>
            <p:cNvGrpSpPr/>
            <p:nvPr/>
          </p:nvGrpSpPr>
          <p:grpSpPr>
            <a:xfrm>
              <a:off x="4915488" y="4639756"/>
              <a:ext cx="998195" cy="540472"/>
              <a:chOff x="17801829" y="5891398"/>
              <a:chExt cx="954592" cy="516864"/>
            </a:xfrm>
          </p:grpSpPr>
          <p:sp>
            <p:nvSpPr>
              <p:cNvPr id="137" name="Freeform 279"/>
              <p:cNvSpPr>
                <a:spLocks/>
              </p:cNvSpPr>
              <p:nvPr/>
            </p:nvSpPr>
            <p:spPr bwMode="auto">
              <a:xfrm>
                <a:off x="17801829" y="5891398"/>
                <a:ext cx="954592" cy="516864"/>
              </a:xfrm>
              <a:custGeom>
                <a:avLst/>
                <a:gdLst>
                  <a:gd name="T0" fmla="*/ 115 w 167"/>
                  <a:gd name="T1" fmla="*/ 42 h 88"/>
                  <a:gd name="T2" fmla="*/ 117 w 167"/>
                  <a:gd name="T3" fmla="*/ 33 h 88"/>
                  <a:gd name="T4" fmla="*/ 83 w 167"/>
                  <a:gd name="T5" fmla="*/ 0 h 88"/>
                  <a:gd name="T6" fmla="*/ 50 w 167"/>
                  <a:gd name="T7" fmla="*/ 33 h 88"/>
                  <a:gd name="T8" fmla="*/ 51 w 167"/>
                  <a:gd name="T9" fmla="*/ 42 h 88"/>
                  <a:gd name="T10" fmla="*/ 0 w 167"/>
                  <a:gd name="T11" fmla="*/ 42 h 88"/>
                  <a:gd name="T12" fmla="*/ 0 w 167"/>
                  <a:gd name="T13" fmla="*/ 88 h 88"/>
                  <a:gd name="T14" fmla="*/ 167 w 167"/>
                  <a:gd name="T15" fmla="*/ 88 h 88"/>
                  <a:gd name="T16" fmla="*/ 167 w 167"/>
                  <a:gd name="T17" fmla="*/ 42 h 88"/>
                  <a:gd name="T18" fmla="*/ 115 w 167"/>
                  <a:gd name="T19"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88">
                    <a:moveTo>
                      <a:pt x="115" y="42"/>
                    </a:moveTo>
                    <a:cubicBezTo>
                      <a:pt x="116" y="39"/>
                      <a:pt x="117" y="36"/>
                      <a:pt x="117" y="33"/>
                    </a:cubicBezTo>
                    <a:cubicBezTo>
                      <a:pt x="117" y="15"/>
                      <a:pt x="102" y="0"/>
                      <a:pt x="83" y="0"/>
                    </a:cubicBezTo>
                    <a:cubicBezTo>
                      <a:pt x="65" y="0"/>
                      <a:pt x="50" y="15"/>
                      <a:pt x="50" y="33"/>
                    </a:cubicBezTo>
                    <a:cubicBezTo>
                      <a:pt x="50" y="36"/>
                      <a:pt x="51" y="39"/>
                      <a:pt x="51" y="42"/>
                    </a:cubicBezTo>
                    <a:cubicBezTo>
                      <a:pt x="0" y="42"/>
                      <a:pt x="0" y="42"/>
                      <a:pt x="0" y="42"/>
                    </a:cubicBezTo>
                    <a:cubicBezTo>
                      <a:pt x="0" y="88"/>
                      <a:pt x="0" y="88"/>
                      <a:pt x="0" y="88"/>
                    </a:cubicBezTo>
                    <a:cubicBezTo>
                      <a:pt x="167" y="88"/>
                      <a:pt x="167" y="88"/>
                      <a:pt x="167" y="88"/>
                    </a:cubicBezTo>
                    <a:cubicBezTo>
                      <a:pt x="167" y="42"/>
                      <a:pt x="167" y="42"/>
                      <a:pt x="167" y="42"/>
                    </a:cubicBezTo>
                    <a:lnTo>
                      <a:pt x="115" y="42"/>
                    </a:lnTo>
                    <a:close/>
                  </a:path>
                </a:pathLst>
              </a:custGeom>
              <a:solidFill>
                <a:srgbClr val="FFB0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8" name="Oval 280"/>
              <p:cNvSpPr>
                <a:spLocks noChangeArrowheads="1"/>
              </p:cNvSpPr>
              <p:nvPr/>
            </p:nvSpPr>
            <p:spPr bwMode="auto">
              <a:xfrm>
                <a:off x="18167266" y="5973356"/>
                <a:ext cx="229951" cy="230011"/>
              </a:xfrm>
              <a:prstGeom prst="ellipse">
                <a:avLst/>
              </a:prstGeom>
              <a:solidFill>
                <a:srgbClr val="0005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30" name="Group 129"/>
            <p:cNvGrpSpPr/>
            <p:nvPr/>
          </p:nvGrpSpPr>
          <p:grpSpPr>
            <a:xfrm rot="1080935">
              <a:off x="2865557" y="5552197"/>
              <a:ext cx="2681043" cy="955676"/>
              <a:chOff x="485775" y="495300"/>
              <a:chExt cx="5238750" cy="1866901"/>
            </a:xfrm>
          </p:grpSpPr>
          <p:sp>
            <p:nvSpPr>
              <p:cNvPr id="131" name="Freeform 5"/>
              <p:cNvSpPr>
                <a:spLocks/>
              </p:cNvSpPr>
              <p:nvPr/>
            </p:nvSpPr>
            <p:spPr bwMode="auto">
              <a:xfrm>
                <a:off x="4603750" y="1674813"/>
                <a:ext cx="1120775" cy="687388"/>
              </a:xfrm>
              <a:custGeom>
                <a:avLst/>
                <a:gdLst>
                  <a:gd name="T0" fmla="*/ 6 w 117"/>
                  <a:gd name="T1" fmla="*/ 29 h 71"/>
                  <a:gd name="T2" fmla="*/ 0 w 117"/>
                  <a:gd name="T3" fmla="*/ 58 h 71"/>
                  <a:gd name="T4" fmla="*/ 63 w 117"/>
                  <a:gd name="T5" fmla="*/ 71 h 71"/>
                  <a:gd name="T6" fmla="*/ 115 w 117"/>
                  <a:gd name="T7" fmla="*/ 55 h 71"/>
                  <a:gd name="T8" fmla="*/ 115 w 117"/>
                  <a:gd name="T9" fmla="*/ 55 h 71"/>
                  <a:gd name="T10" fmla="*/ 115 w 117"/>
                  <a:gd name="T11" fmla="*/ 53 h 71"/>
                  <a:gd name="T12" fmla="*/ 68 w 117"/>
                  <a:gd name="T13" fmla="*/ 43 h 71"/>
                  <a:gd name="T14" fmla="*/ 62 w 117"/>
                  <a:gd name="T15" fmla="*/ 46 h 71"/>
                  <a:gd name="T16" fmla="*/ 57 w 117"/>
                  <a:gd name="T17" fmla="*/ 39 h 71"/>
                  <a:gd name="T18" fmla="*/ 64 w 117"/>
                  <a:gd name="T19" fmla="*/ 35 h 71"/>
                  <a:gd name="T20" fmla="*/ 68 w 117"/>
                  <a:gd name="T21" fmla="*/ 40 h 71"/>
                  <a:gd name="T22" fmla="*/ 116 w 117"/>
                  <a:gd name="T23" fmla="*/ 50 h 71"/>
                  <a:gd name="T24" fmla="*/ 117 w 117"/>
                  <a:gd name="T25" fmla="*/ 48 h 71"/>
                  <a:gd name="T26" fmla="*/ 117 w 117"/>
                  <a:gd name="T27" fmla="*/ 48 h 71"/>
                  <a:gd name="T28" fmla="*/ 75 w 117"/>
                  <a:gd name="T29" fmla="*/ 13 h 71"/>
                  <a:gd name="T30" fmla="*/ 12 w 117"/>
                  <a:gd name="T31" fmla="*/ 0 h 71"/>
                  <a:gd name="T32" fmla="*/ 6 w 117"/>
                  <a:gd name="T3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71">
                    <a:moveTo>
                      <a:pt x="6" y="29"/>
                    </a:moveTo>
                    <a:cubicBezTo>
                      <a:pt x="0" y="58"/>
                      <a:pt x="0" y="58"/>
                      <a:pt x="0" y="58"/>
                    </a:cubicBezTo>
                    <a:cubicBezTo>
                      <a:pt x="63" y="71"/>
                      <a:pt x="63" y="71"/>
                      <a:pt x="63" y="71"/>
                    </a:cubicBezTo>
                    <a:cubicBezTo>
                      <a:pt x="76" y="58"/>
                      <a:pt x="95" y="51"/>
                      <a:pt x="115" y="55"/>
                    </a:cubicBezTo>
                    <a:cubicBezTo>
                      <a:pt x="115" y="55"/>
                      <a:pt x="115" y="55"/>
                      <a:pt x="115" y="55"/>
                    </a:cubicBezTo>
                    <a:cubicBezTo>
                      <a:pt x="115" y="53"/>
                      <a:pt x="115" y="53"/>
                      <a:pt x="115" y="53"/>
                    </a:cubicBezTo>
                    <a:cubicBezTo>
                      <a:pt x="68" y="43"/>
                      <a:pt x="68" y="43"/>
                      <a:pt x="68" y="43"/>
                    </a:cubicBezTo>
                    <a:cubicBezTo>
                      <a:pt x="67" y="45"/>
                      <a:pt x="64" y="47"/>
                      <a:pt x="62" y="46"/>
                    </a:cubicBezTo>
                    <a:cubicBezTo>
                      <a:pt x="59" y="45"/>
                      <a:pt x="57" y="42"/>
                      <a:pt x="57" y="39"/>
                    </a:cubicBezTo>
                    <a:cubicBezTo>
                      <a:pt x="58" y="36"/>
                      <a:pt x="61" y="34"/>
                      <a:pt x="64" y="35"/>
                    </a:cubicBezTo>
                    <a:cubicBezTo>
                      <a:pt x="67" y="36"/>
                      <a:pt x="68" y="38"/>
                      <a:pt x="68" y="40"/>
                    </a:cubicBezTo>
                    <a:cubicBezTo>
                      <a:pt x="116" y="50"/>
                      <a:pt x="116" y="50"/>
                      <a:pt x="116" y="50"/>
                    </a:cubicBezTo>
                    <a:cubicBezTo>
                      <a:pt x="117" y="48"/>
                      <a:pt x="117" y="48"/>
                      <a:pt x="117" y="48"/>
                    </a:cubicBezTo>
                    <a:cubicBezTo>
                      <a:pt x="117" y="48"/>
                      <a:pt x="117" y="48"/>
                      <a:pt x="117" y="48"/>
                    </a:cubicBezTo>
                    <a:cubicBezTo>
                      <a:pt x="97" y="44"/>
                      <a:pt x="82" y="30"/>
                      <a:pt x="75" y="13"/>
                    </a:cubicBezTo>
                    <a:cubicBezTo>
                      <a:pt x="12" y="0"/>
                      <a:pt x="12" y="0"/>
                      <a:pt x="12" y="0"/>
                    </a:cubicBezTo>
                    <a:lnTo>
                      <a:pt x="6" y="29"/>
                    </a:lnTo>
                    <a:close/>
                  </a:path>
                </a:pathLst>
              </a:custGeom>
              <a:solidFill>
                <a:srgbClr val="1D8C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2" name="Freeform 6"/>
              <p:cNvSpPr>
                <a:spLocks/>
              </p:cNvSpPr>
              <p:nvPr/>
            </p:nvSpPr>
            <p:spPr bwMode="auto">
              <a:xfrm>
                <a:off x="1549400" y="989013"/>
                <a:ext cx="3351213" cy="1335088"/>
              </a:xfrm>
              <a:custGeom>
                <a:avLst/>
                <a:gdLst>
                  <a:gd name="T0" fmla="*/ 2111 w 2111"/>
                  <a:gd name="T1" fmla="*/ 420 h 841"/>
                  <a:gd name="T2" fmla="*/ 2027 w 2111"/>
                  <a:gd name="T3" fmla="*/ 841 h 841"/>
                  <a:gd name="T4" fmla="*/ 0 w 2111"/>
                  <a:gd name="T5" fmla="*/ 426 h 841"/>
                  <a:gd name="T6" fmla="*/ 84 w 2111"/>
                  <a:gd name="T7" fmla="*/ 0 h 841"/>
                  <a:gd name="T8" fmla="*/ 2111 w 2111"/>
                  <a:gd name="T9" fmla="*/ 420 h 841"/>
                </a:gdLst>
                <a:ahLst/>
                <a:cxnLst>
                  <a:cxn ang="0">
                    <a:pos x="T0" y="T1"/>
                  </a:cxn>
                  <a:cxn ang="0">
                    <a:pos x="T2" y="T3"/>
                  </a:cxn>
                  <a:cxn ang="0">
                    <a:pos x="T4" y="T5"/>
                  </a:cxn>
                  <a:cxn ang="0">
                    <a:pos x="T6" y="T7"/>
                  </a:cxn>
                  <a:cxn ang="0">
                    <a:pos x="T8" y="T9"/>
                  </a:cxn>
                </a:cxnLst>
                <a:rect l="0" t="0" r="r" b="b"/>
                <a:pathLst>
                  <a:path w="2111" h="841">
                    <a:moveTo>
                      <a:pt x="2111" y="420"/>
                    </a:moveTo>
                    <a:lnTo>
                      <a:pt x="2027" y="841"/>
                    </a:lnTo>
                    <a:lnTo>
                      <a:pt x="0" y="426"/>
                    </a:lnTo>
                    <a:lnTo>
                      <a:pt x="84" y="0"/>
                    </a:lnTo>
                    <a:lnTo>
                      <a:pt x="2111" y="420"/>
                    </a:lnTo>
                    <a:close/>
                  </a:path>
                </a:pathLst>
              </a:custGeom>
              <a:solidFill>
                <a:srgbClr val="0EB3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3" name="Freeform 7"/>
              <p:cNvSpPr>
                <a:spLocks/>
              </p:cNvSpPr>
              <p:nvPr/>
            </p:nvSpPr>
            <p:spPr bwMode="auto">
              <a:xfrm>
                <a:off x="1414463" y="958850"/>
                <a:ext cx="3352800" cy="1344613"/>
              </a:xfrm>
              <a:custGeom>
                <a:avLst/>
                <a:gdLst>
                  <a:gd name="T0" fmla="*/ 2112 w 2112"/>
                  <a:gd name="T1" fmla="*/ 421 h 847"/>
                  <a:gd name="T2" fmla="*/ 2027 w 2112"/>
                  <a:gd name="T3" fmla="*/ 847 h 847"/>
                  <a:gd name="T4" fmla="*/ 0 w 2112"/>
                  <a:gd name="T5" fmla="*/ 427 h 847"/>
                  <a:gd name="T6" fmla="*/ 85 w 2112"/>
                  <a:gd name="T7" fmla="*/ 0 h 847"/>
                  <a:gd name="T8" fmla="*/ 2112 w 2112"/>
                  <a:gd name="T9" fmla="*/ 421 h 847"/>
                </a:gdLst>
                <a:ahLst/>
                <a:cxnLst>
                  <a:cxn ang="0">
                    <a:pos x="T0" y="T1"/>
                  </a:cxn>
                  <a:cxn ang="0">
                    <a:pos x="T2" y="T3"/>
                  </a:cxn>
                  <a:cxn ang="0">
                    <a:pos x="T4" y="T5"/>
                  </a:cxn>
                  <a:cxn ang="0">
                    <a:pos x="T6" y="T7"/>
                  </a:cxn>
                  <a:cxn ang="0">
                    <a:pos x="T8" y="T9"/>
                  </a:cxn>
                </a:cxnLst>
                <a:rect l="0" t="0" r="r" b="b"/>
                <a:pathLst>
                  <a:path w="2112" h="847">
                    <a:moveTo>
                      <a:pt x="2112" y="421"/>
                    </a:moveTo>
                    <a:lnTo>
                      <a:pt x="2027" y="847"/>
                    </a:lnTo>
                    <a:lnTo>
                      <a:pt x="0" y="427"/>
                    </a:lnTo>
                    <a:lnTo>
                      <a:pt x="85" y="0"/>
                    </a:lnTo>
                    <a:lnTo>
                      <a:pt x="2112" y="421"/>
                    </a:lnTo>
                    <a:close/>
                  </a:path>
                </a:pathLst>
              </a:custGeom>
              <a:solidFill>
                <a:srgbClr val="FDC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4" name="Freeform 8"/>
              <p:cNvSpPr>
                <a:spLocks/>
              </p:cNvSpPr>
              <p:nvPr/>
            </p:nvSpPr>
            <p:spPr bwMode="auto">
              <a:xfrm>
                <a:off x="485775" y="736600"/>
                <a:ext cx="536575" cy="862013"/>
              </a:xfrm>
              <a:custGeom>
                <a:avLst/>
                <a:gdLst>
                  <a:gd name="T0" fmla="*/ 37 w 56"/>
                  <a:gd name="T1" fmla="*/ 88 h 89"/>
                  <a:gd name="T2" fmla="*/ 39 w 56"/>
                  <a:gd name="T3" fmla="*/ 89 h 89"/>
                  <a:gd name="T4" fmla="*/ 56 w 56"/>
                  <a:gd name="T5" fmla="*/ 5 h 89"/>
                  <a:gd name="T6" fmla="*/ 54 w 56"/>
                  <a:gd name="T7" fmla="*/ 4 h 89"/>
                  <a:gd name="T8" fmla="*/ 5 w 56"/>
                  <a:gd name="T9" fmla="*/ 38 h 89"/>
                  <a:gd name="T10" fmla="*/ 37 w 56"/>
                  <a:gd name="T11" fmla="*/ 88 h 89"/>
                </a:gdLst>
                <a:ahLst/>
                <a:cxnLst>
                  <a:cxn ang="0">
                    <a:pos x="T0" y="T1"/>
                  </a:cxn>
                  <a:cxn ang="0">
                    <a:pos x="T2" y="T3"/>
                  </a:cxn>
                  <a:cxn ang="0">
                    <a:pos x="T4" y="T5"/>
                  </a:cxn>
                  <a:cxn ang="0">
                    <a:pos x="T6" y="T7"/>
                  </a:cxn>
                  <a:cxn ang="0">
                    <a:pos x="T8" y="T9"/>
                  </a:cxn>
                  <a:cxn ang="0">
                    <a:pos x="T10" y="T11"/>
                  </a:cxn>
                </a:cxnLst>
                <a:rect l="0" t="0" r="r" b="b"/>
                <a:pathLst>
                  <a:path w="56" h="89">
                    <a:moveTo>
                      <a:pt x="37" y="88"/>
                    </a:moveTo>
                    <a:cubicBezTo>
                      <a:pt x="39" y="89"/>
                      <a:pt x="39" y="89"/>
                      <a:pt x="39" y="89"/>
                    </a:cubicBezTo>
                    <a:cubicBezTo>
                      <a:pt x="56" y="5"/>
                      <a:pt x="56" y="5"/>
                      <a:pt x="56" y="5"/>
                    </a:cubicBezTo>
                    <a:cubicBezTo>
                      <a:pt x="54" y="4"/>
                      <a:pt x="54" y="4"/>
                      <a:pt x="54" y="4"/>
                    </a:cubicBezTo>
                    <a:cubicBezTo>
                      <a:pt x="32" y="0"/>
                      <a:pt x="10" y="15"/>
                      <a:pt x="5" y="38"/>
                    </a:cubicBezTo>
                    <a:cubicBezTo>
                      <a:pt x="0" y="61"/>
                      <a:pt x="15" y="83"/>
                      <a:pt x="37" y="88"/>
                    </a:cubicBezTo>
                    <a:close/>
                  </a:path>
                </a:pathLst>
              </a:custGeom>
              <a:solidFill>
                <a:srgbClr val="FDC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5" name="Freeform 9"/>
              <p:cNvSpPr>
                <a:spLocks/>
              </p:cNvSpPr>
              <p:nvPr/>
            </p:nvSpPr>
            <p:spPr bwMode="auto">
              <a:xfrm>
                <a:off x="858838" y="495300"/>
                <a:ext cx="2087563" cy="1373188"/>
              </a:xfrm>
              <a:custGeom>
                <a:avLst/>
                <a:gdLst>
                  <a:gd name="T0" fmla="*/ 17 w 218"/>
                  <a:gd name="T1" fmla="*/ 30 h 142"/>
                  <a:gd name="T2" fmla="*/ 0 w 218"/>
                  <a:gd name="T3" fmla="*/ 114 h 142"/>
                  <a:gd name="T4" fmla="*/ 137 w 218"/>
                  <a:gd name="T5" fmla="*/ 142 h 142"/>
                  <a:gd name="T6" fmla="*/ 145 w 218"/>
                  <a:gd name="T7" fmla="*/ 136 h 142"/>
                  <a:gd name="T8" fmla="*/ 159 w 218"/>
                  <a:gd name="T9" fmla="*/ 65 h 142"/>
                  <a:gd name="T10" fmla="*/ 154 w 218"/>
                  <a:gd name="T11" fmla="*/ 58 h 142"/>
                  <a:gd name="T12" fmla="*/ 31 w 218"/>
                  <a:gd name="T13" fmla="*/ 32 h 142"/>
                  <a:gd name="T14" fmla="*/ 54 w 218"/>
                  <a:gd name="T15" fmla="*/ 18 h 142"/>
                  <a:gd name="T16" fmla="*/ 206 w 218"/>
                  <a:gd name="T17" fmla="*/ 49 h 142"/>
                  <a:gd name="T18" fmla="*/ 206 w 218"/>
                  <a:gd name="T19" fmla="*/ 49 h 142"/>
                  <a:gd name="T20" fmla="*/ 216 w 218"/>
                  <a:gd name="T21" fmla="*/ 44 h 142"/>
                  <a:gd name="T22" fmla="*/ 216 w 218"/>
                  <a:gd name="T23" fmla="*/ 44 h 142"/>
                  <a:gd name="T24" fmla="*/ 218 w 218"/>
                  <a:gd name="T25" fmla="*/ 36 h 142"/>
                  <a:gd name="T26" fmla="*/ 57 w 218"/>
                  <a:gd name="T27" fmla="*/ 3 h 142"/>
                  <a:gd name="T28" fmla="*/ 17 w 218"/>
                  <a:gd name="T29"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142">
                    <a:moveTo>
                      <a:pt x="17" y="30"/>
                    </a:moveTo>
                    <a:cubicBezTo>
                      <a:pt x="0" y="114"/>
                      <a:pt x="0" y="114"/>
                      <a:pt x="0" y="114"/>
                    </a:cubicBezTo>
                    <a:cubicBezTo>
                      <a:pt x="137" y="142"/>
                      <a:pt x="137" y="142"/>
                      <a:pt x="137" y="142"/>
                    </a:cubicBezTo>
                    <a:cubicBezTo>
                      <a:pt x="140" y="142"/>
                      <a:pt x="144" y="140"/>
                      <a:pt x="145" y="136"/>
                    </a:cubicBezTo>
                    <a:cubicBezTo>
                      <a:pt x="159" y="65"/>
                      <a:pt x="159" y="65"/>
                      <a:pt x="159" y="65"/>
                    </a:cubicBezTo>
                    <a:cubicBezTo>
                      <a:pt x="160" y="62"/>
                      <a:pt x="158" y="58"/>
                      <a:pt x="154" y="58"/>
                    </a:cubicBezTo>
                    <a:cubicBezTo>
                      <a:pt x="31" y="32"/>
                      <a:pt x="31" y="32"/>
                      <a:pt x="31" y="32"/>
                    </a:cubicBezTo>
                    <a:cubicBezTo>
                      <a:pt x="33" y="22"/>
                      <a:pt x="44" y="15"/>
                      <a:pt x="54" y="18"/>
                    </a:cubicBezTo>
                    <a:cubicBezTo>
                      <a:pt x="206" y="49"/>
                      <a:pt x="206" y="49"/>
                      <a:pt x="206" y="49"/>
                    </a:cubicBezTo>
                    <a:cubicBezTo>
                      <a:pt x="206" y="49"/>
                      <a:pt x="206" y="49"/>
                      <a:pt x="206" y="49"/>
                    </a:cubicBezTo>
                    <a:cubicBezTo>
                      <a:pt x="210" y="49"/>
                      <a:pt x="215" y="47"/>
                      <a:pt x="216" y="44"/>
                    </a:cubicBezTo>
                    <a:cubicBezTo>
                      <a:pt x="216" y="44"/>
                      <a:pt x="216" y="44"/>
                      <a:pt x="216" y="44"/>
                    </a:cubicBezTo>
                    <a:cubicBezTo>
                      <a:pt x="218" y="36"/>
                      <a:pt x="218" y="36"/>
                      <a:pt x="218" y="36"/>
                    </a:cubicBezTo>
                    <a:cubicBezTo>
                      <a:pt x="57" y="3"/>
                      <a:pt x="57" y="3"/>
                      <a:pt x="57" y="3"/>
                    </a:cubicBezTo>
                    <a:cubicBezTo>
                      <a:pt x="39" y="0"/>
                      <a:pt x="21" y="11"/>
                      <a:pt x="17" y="30"/>
                    </a:cubicBezTo>
                    <a:close/>
                  </a:path>
                </a:pathLst>
              </a:custGeom>
              <a:solidFill>
                <a:srgbClr val="1D8C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6" name="Freeform 10"/>
              <p:cNvSpPr>
                <a:spLocks/>
              </p:cNvSpPr>
              <p:nvPr/>
            </p:nvSpPr>
            <p:spPr bwMode="auto">
              <a:xfrm>
                <a:off x="993775" y="804863"/>
                <a:ext cx="344488" cy="850900"/>
              </a:xfrm>
              <a:custGeom>
                <a:avLst/>
                <a:gdLst>
                  <a:gd name="T0" fmla="*/ 114 w 217"/>
                  <a:gd name="T1" fmla="*/ 536 h 536"/>
                  <a:gd name="T2" fmla="*/ 217 w 217"/>
                  <a:gd name="T3" fmla="*/ 24 h 536"/>
                  <a:gd name="T4" fmla="*/ 102 w 217"/>
                  <a:gd name="T5" fmla="*/ 0 h 536"/>
                  <a:gd name="T6" fmla="*/ 0 w 217"/>
                  <a:gd name="T7" fmla="*/ 512 h 536"/>
                  <a:gd name="T8" fmla="*/ 114 w 217"/>
                  <a:gd name="T9" fmla="*/ 536 h 536"/>
                </a:gdLst>
                <a:ahLst/>
                <a:cxnLst>
                  <a:cxn ang="0">
                    <a:pos x="T0" y="T1"/>
                  </a:cxn>
                  <a:cxn ang="0">
                    <a:pos x="T2" y="T3"/>
                  </a:cxn>
                  <a:cxn ang="0">
                    <a:pos x="T4" y="T5"/>
                  </a:cxn>
                  <a:cxn ang="0">
                    <a:pos x="T6" y="T7"/>
                  </a:cxn>
                  <a:cxn ang="0">
                    <a:pos x="T8" y="T9"/>
                  </a:cxn>
                </a:cxnLst>
                <a:rect l="0" t="0" r="r" b="b"/>
                <a:pathLst>
                  <a:path w="217" h="536">
                    <a:moveTo>
                      <a:pt x="114" y="536"/>
                    </a:moveTo>
                    <a:lnTo>
                      <a:pt x="217" y="24"/>
                    </a:lnTo>
                    <a:lnTo>
                      <a:pt x="102" y="0"/>
                    </a:lnTo>
                    <a:lnTo>
                      <a:pt x="0" y="512"/>
                    </a:lnTo>
                    <a:lnTo>
                      <a:pt x="114" y="536"/>
                    </a:lnTo>
                    <a:close/>
                  </a:path>
                </a:pathLst>
              </a:custGeom>
              <a:solidFill>
                <a:srgbClr val="FDC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01621" y="1895094"/>
            <a:ext cx="455389" cy="523220"/>
          </a:xfrm>
          <a:prstGeom prst="rect">
            <a:avLst/>
          </a:prstGeom>
          <a:noFill/>
        </p:spPr>
        <p:txBody>
          <a:bodyPr wrap="square" rtlCol="0">
            <a:spAutoFit/>
          </a:bodyPr>
          <a:lstStyle/>
          <a:p>
            <a:pPr algn="ctr"/>
            <a:r>
              <a:rPr lang="en-US" sz="2800">
                <a:solidFill>
                  <a:schemeClr val="bg1"/>
                </a:solidFill>
                <a:latin typeface="Arial" panose="020B0604020202020204" pitchFamily="34" charset="0"/>
                <a:cs typeface="Arial" panose="020B0604020202020204" pitchFamily="34" charset="0"/>
              </a:rPr>
              <a:t>I</a:t>
            </a:r>
          </a:p>
        </p:txBody>
      </p:sp>
      <p:sp>
        <p:nvSpPr>
          <p:cNvPr id="101" name="TextBox 100"/>
          <p:cNvSpPr txBox="1"/>
          <p:nvPr/>
        </p:nvSpPr>
        <p:spPr>
          <a:xfrm>
            <a:off x="5347094" y="3452134"/>
            <a:ext cx="455389"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a:t>
            </a:r>
            <a:endParaRPr lang="en-US" sz="2800">
              <a:solidFill>
                <a:schemeClr val="bg1"/>
              </a:solidFill>
              <a:latin typeface="Arial" panose="020B0604020202020204" pitchFamily="34" charset="0"/>
              <a:cs typeface="Arial" panose="020B0604020202020204" pitchFamily="34" charset="0"/>
            </a:endParaRPr>
          </a:p>
        </p:txBody>
      </p:sp>
      <p:sp>
        <p:nvSpPr>
          <p:cNvPr id="102" name="TextBox 101"/>
          <p:cNvSpPr txBox="1"/>
          <p:nvPr/>
        </p:nvSpPr>
        <p:spPr>
          <a:xfrm>
            <a:off x="5247595" y="4873435"/>
            <a:ext cx="568791"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III</a:t>
            </a:r>
            <a:endParaRPr lang="en-US" sz="2800">
              <a:solidFill>
                <a:schemeClr val="bg1"/>
              </a:solidFill>
              <a:latin typeface="Arial" panose="020B0604020202020204" pitchFamily="34" charset="0"/>
              <a:cs typeface="Arial" panose="020B0604020202020204" pitchFamily="34" charset="0"/>
            </a:endParaRPr>
          </a:p>
        </p:txBody>
      </p:sp>
      <p:sp>
        <p:nvSpPr>
          <p:cNvPr id="92" name="TextBox 91"/>
          <p:cNvSpPr txBox="1"/>
          <p:nvPr/>
        </p:nvSpPr>
        <p:spPr>
          <a:xfrm>
            <a:off x="11474451" y="6266686"/>
            <a:ext cx="475502"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18</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6620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53" presetClass="entr" presetSubtype="16" fill="hold" grpId="0" nodeType="withEffect">
                                  <p:stCondLst>
                                    <p:cond delay="0"/>
                                  </p:stCondLst>
                                  <p:childTnLst>
                                    <p:set>
                                      <p:cBhvr>
                                        <p:cTn id="13" dur="1" fill="hold">
                                          <p:stCondLst>
                                            <p:cond delay="0"/>
                                          </p:stCondLst>
                                        </p:cTn>
                                        <p:tgtEl>
                                          <p:spTgt spid="94"/>
                                        </p:tgtEl>
                                        <p:attrNameLst>
                                          <p:attrName>style.visibility</p:attrName>
                                        </p:attrNameLst>
                                      </p:cBhvr>
                                      <p:to>
                                        <p:strVal val="visible"/>
                                      </p:to>
                                    </p:set>
                                    <p:anim calcmode="lin" valueType="num">
                                      <p:cBhvr>
                                        <p:cTn id="14" dur="500" fill="hold"/>
                                        <p:tgtEl>
                                          <p:spTgt spid="94"/>
                                        </p:tgtEl>
                                        <p:attrNameLst>
                                          <p:attrName>ppt_w</p:attrName>
                                        </p:attrNameLst>
                                      </p:cBhvr>
                                      <p:tavLst>
                                        <p:tav tm="0">
                                          <p:val>
                                            <p:fltVal val="0"/>
                                          </p:val>
                                        </p:tav>
                                        <p:tav tm="100000">
                                          <p:val>
                                            <p:strVal val="#ppt_w"/>
                                          </p:val>
                                        </p:tav>
                                      </p:tavLst>
                                    </p:anim>
                                    <p:anim calcmode="lin" valueType="num">
                                      <p:cBhvr>
                                        <p:cTn id="15" dur="500" fill="hold"/>
                                        <p:tgtEl>
                                          <p:spTgt spid="94"/>
                                        </p:tgtEl>
                                        <p:attrNameLst>
                                          <p:attrName>ppt_h</p:attrName>
                                        </p:attrNameLst>
                                      </p:cBhvr>
                                      <p:tavLst>
                                        <p:tav tm="0">
                                          <p:val>
                                            <p:fltVal val="0"/>
                                          </p:val>
                                        </p:tav>
                                        <p:tav tm="100000">
                                          <p:val>
                                            <p:strVal val="#ppt_h"/>
                                          </p:val>
                                        </p:tav>
                                      </p:tavLst>
                                    </p:anim>
                                    <p:animEffect transition="in" filter="fade">
                                      <p:cBhvr>
                                        <p:cTn id="16" dur="500"/>
                                        <p:tgtEl>
                                          <p:spTgt spid="9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par>
                                <p:cTn id="30" presetID="53" presetClass="entr" presetSubtype="16"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 calcmode="lin" valueType="num">
                                      <p:cBhvr>
                                        <p:cTn id="32" dur="500" fill="hold"/>
                                        <p:tgtEl>
                                          <p:spTgt spid="96"/>
                                        </p:tgtEl>
                                        <p:attrNameLst>
                                          <p:attrName>ppt_w</p:attrName>
                                        </p:attrNameLst>
                                      </p:cBhvr>
                                      <p:tavLst>
                                        <p:tav tm="0">
                                          <p:val>
                                            <p:fltVal val="0"/>
                                          </p:val>
                                        </p:tav>
                                        <p:tav tm="100000">
                                          <p:val>
                                            <p:strVal val="#ppt_w"/>
                                          </p:val>
                                        </p:tav>
                                      </p:tavLst>
                                    </p:anim>
                                    <p:anim calcmode="lin" valueType="num">
                                      <p:cBhvr>
                                        <p:cTn id="33" dur="500" fill="hold"/>
                                        <p:tgtEl>
                                          <p:spTgt spid="96"/>
                                        </p:tgtEl>
                                        <p:attrNameLst>
                                          <p:attrName>ppt_h</p:attrName>
                                        </p:attrNameLst>
                                      </p:cBhvr>
                                      <p:tavLst>
                                        <p:tav tm="0">
                                          <p:val>
                                            <p:fltVal val="0"/>
                                          </p:val>
                                        </p:tav>
                                        <p:tav tm="100000">
                                          <p:val>
                                            <p:strVal val="#ppt_h"/>
                                          </p:val>
                                        </p:tav>
                                      </p:tavLst>
                                    </p:anim>
                                    <p:animEffect transition="in" filter="fade">
                                      <p:cBhvr>
                                        <p:cTn id="34" dur="500"/>
                                        <p:tgtEl>
                                          <p:spTgt spid="9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500" fill="hold"/>
                                        <p:tgtEl>
                                          <p:spTgt spid="97"/>
                                        </p:tgtEl>
                                        <p:attrNameLst>
                                          <p:attrName>ppt_w</p:attrName>
                                        </p:attrNameLst>
                                      </p:cBhvr>
                                      <p:tavLst>
                                        <p:tav tm="0">
                                          <p:val>
                                            <p:fltVal val="0"/>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animEffect transition="in" filter="fade">
                                      <p:cBhvr>
                                        <p:cTn id="39" dur="500"/>
                                        <p:tgtEl>
                                          <p:spTgt spid="97"/>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par>
                                <p:cTn id="48" presetID="53" presetClass="entr" presetSubtype="16"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p:cTn id="55" dur="500" fill="hold"/>
                                        <p:tgtEl>
                                          <p:spTgt spid="99"/>
                                        </p:tgtEl>
                                        <p:attrNameLst>
                                          <p:attrName>ppt_w</p:attrName>
                                        </p:attrNameLst>
                                      </p:cBhvr>
                                      <p:tavLst>
                                        <p:tav tm="0">
                                          <p:val>
                                            <p:fltVal val="0"/>
                                          </p:val>
                                        </p:tav>
                                        <p:tav tm="100000">
                                          <p:val>
                                            <p:strVal val="#ppt_w"/>
                                          </p:val>
                                        </p:tav>
                                      </p:tavLst>
                                    </p:anim>
                                    <p:anim calcmode="lin" valueType="num">
                                      <p:cBhvr>
                                        <p:cTn id="56" dur="500" fill="hold"/>
                                        <p:tgtEl>
                                          <p:spTgt spid="99"/>
                                        </p:tgtEl>
                                        <p:attrNameLst>
                                          <p:attrName>ppt_h</p:attrName>
                                        </p:attrNameLst>
                                      </p:cBhvr>
                                      <p:tavLst>
                                        <p:tav tm="0">
                                          <p:val>
                                            <p:fltVal val="0"/>
                                          </p:val>
                                        </p:tav>
                                        <p:tav tm="100000">
                                          <p:val>
                                            <p:strVal val="#ppt_h"/>
                                          </p:val>
                                        </p:tav>
                                      </p:tavLst>
                                    </p:anim>
                                    <p:animEffect transition="in" filter="fade">
                                      <p:cBhvr>
                                        <p:cTn id="5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0" grpId="0" animBg="1"/>
      <p:bldP spid="93" grpId="0" animBg="1"/>
      <p:bldP spid="94" grpId="0"/>
      <p:bldP spid="95" grpId="0"/>
      <p:bldP spid="96" grpId="0"/>
      <p:bldP spid="97" grpId="0"/>
      <p:bldP spid="98" grpId="0"/>
      <p:bldP spid="99" grpId="0"/>
      <p:bldP spid="3" grpId="0"/>
      <p:bldP spid="101" grpId="0"/>
      <p:bldP spid="10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60" name="TextBox 59"/>
          <p:cNvSpPr txBox="1"/>
          <p:nvPr/>
        </p:nvSpPr>
        <p:spPr>
          <a:xfrm>
            <a:off x="857250" y="241509"/>
            <a:ext cx="10481469" cy="661712"/>
          </a:xfrm>
          <a:prstGeom prst="rect">
            <a:avLst/>
          </a:prstGeom>
          <a:noFill/>
        </p:spPr>
        <p:txBody>
          <a:bodyPr wrap="square" lIns="45711" tIns="22856" rIns="45711" bIns="22856" rtlCol="0">
            <a:spAutoFit/>
          </a:bodyPr>
          <a:lstStyle/>
          <a:p>
            <a:pPr algn="ctr"/>
            <a:r>
              <a:rPr lang="en-US" sz="4000" b="1" smtClean="0">
                <a:solidFill>
                  <a:srgbClr val="FFC000"/>
                </a:solidFill>
                <a:latin typeface="Arial" panose="020B0604020202020204" pitchFamily="34" charset="0"/>
                <a:cs typeface="Arial" panose="020B0604020202020204" pitchFamily="34" charset="0"/>
              </a:rPr>
              <a:t>HƯỚNG PHÁT TRIỂN TRONG TƯƠNG LAI</a:t>
            </a:r>
            <a:endParaRPr lang="id-ID" sz="4000" b="1">
              <a:solidFill>
                <a:srgbClr val="FFC000"/>
              </a:solidFill>
              <a:latin typeface="Arial" panose="020B0604020202020204" pitchFamily="34" charset="0"/>
              <a:cs typeface="Arial" panose="020B0604020202020204" pitchFamily="34" charset="0"/>
            </a:endParaRPr>
          </a:p>
        </p:txBody>
      </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951018"/>
            <a:ext cx="6422500" cy="3906982"/>
          </a:xfrm>
          <a:prstGeom prst="rect">
            <a:avLst/>
          </a:prstGeom>
        </p:spPr>
      </p:pic>
      <p:grpSp>
        <p:nvGrpSpPr>
          <p:cNvPr id="8" name="Group 7"/>
          <p:cNvGrpSpPr/>
          <p:nvPr/>
        </p:nvGrpSpPr>
        <p:grpSpPr>
          <a:xfrm>
            <a:off x="5878330" y="1691582"/>
            <a:ext cx="5622686" cy="1495776"/>
            <a:chOff x="2382471" y="1461678"/>
            <a:chExt cx="5622686" cy="1495776"/>
          </a:xfrm>
        </p:grpSpPr>
        <p:sp>
          <p:nvSpPr>
            <p:cNvPr id="106" name="TextBox 105"/>
            <p:cNvSpPr txBox="1"/>
            <p:nvPr/>
          </p:nvSpPr>
          <p:spPr>
            <a:xfrm>
              <a:off x="2872891" y="1461678"/>
              <a:ext cx="5132266" cy="1495776"/>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Mở rộng phạm vi hệ thống hơn nữa, cho phép người sử dụng trải nghiệm, học tập và luyện tập nhiều khóa học khác nhau, không chỉ riêng khóa học tiếng Anh mà còn nhiều khóa học về các lĩnh vực khác</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09" name="Freeform 222"/>
            <p:cNvSpPr>
              <a:spLocks noEditPoints="1"/>
            </p:cNvSpPr>
            <p:nvPr/>
          </p:nvSpPr>
          <p:spPr bwMode="auto">
            <a:xfrm>
              <a:off x="2382471" y="1532628"/>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0" name="Group 109"/>
          <p:cNvGrpSpPr/>
          <p:nvPr/>
        </p:nvGrpSpPr>
        <p:grpSpPr>
          <a:xfrm>
            <a:off x="5878330" y="3294645"/>
            <a:ext cx="5431493" cy="941778"/>
            <a:chOff x="1335066" y="3862841"/>
            <a:chExt cx="5431493" cy="941778"/>
          </a:xfrm>
        </p:grpSpPr>
        <p:sp>
          <p:nvSpPr>
            <p:cNvPr id="111" name="TextBox 110"/>
            <p:cNvSpPr txBox="1"/>
            <p:nvPr/>
          </p:nvSpPr>
          <p:spPr>
            <a:xfrm>
              <a:off x="1821063" y="3862841"/>
              <a:ext cx="4945496" cy="941778"/>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Tạo ra một cộng đồng, để mọi người có thể trò chuyện, trao đổi và học tập cùng nhau trên website, tăng tính tương tác và sự thích thú</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13"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4" name="Group 113"/>
          <p:cNvGrpSpPr/>
          <p:nvPr/>
        </p:nvGrpSpPr>
        <p:grpSpPr>
          <a:xfrm>
            <a:off x="5878330" y="4454268"/>
            <a:ext cx="5099142" cy="941778"/>
            <a:chOff x="1343303" y="4610466"/>
            <a:chExt cx="5099142" cy="941778"/>
          </a:xfrm>
        </p:grpSpPr>
        <p:sp>
          <p:nvSpPr>
            <p:cNvPr id="115" name="TextBox 114"/>
            <p:cNvSpPr txBox="1"/>
            <p:nvPr/>
          </p:nvSpPr>
          <p:spPr>
            <a:xfrm>
              <a:off x="1821062" y="4610466"/>
              <a:ext cx="4621383" cy="941778"/>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Phát triển thêm hệ thống trợ lý ảo, hỗ trợ người </a:t>
              </a:r>
              <a:r>
                <a:rPr lang="en-US" smtClean="0">
                  <a:solidFill>
                    <a:schemeClr val="bg1"/>
                  </a:solidFill>
                  <a:latin typeface="Arial" panose="020B0604020202020204" pitchFamily="34" charset="0"/>
                  <a:cs typeface="Arial" panose="020B0604020202020204" pitchFamily="34" charset="0"/>
                </a:rPr>
                <a:t>sử </a:t>
              </a:r>
              <a:r>
                <a:rPr lang="en-US">
                  <a:solidFill>
                    <a:schemeClr val="bg1"/>
                  </a:solidFill>
                  <a:latin typeface="Arial" panose="020B0604020202020204" pitchFamily="34" charset="0"/>
                  <a:cs typeface="Arial" panose="020B0604020202020204" pitchFamily="34" charset="0"/>
                </a:rPr>
                <a:t>dụng một cách cụ thể, kỹ càng, và tối ưu hơn.</a:t>
              </a:r>
            </a:p>
          </p:txBody>
        </p:sp>
        <p:sp>
          <p:nvSpPr>
            <p:cNvPr id="117"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15" name="TextBox 14"/>
          <p:cNvSpPr txBox="1"/>
          <p:nvPr/>
        </p:nvSpPr>
        <p:spPr>
          <a:xfrm>
            <a:off x="11474451" y="6266686"/>
            <a:ext cx="475502"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19</a:t>
            </a:r>
            <a:endParaRPr lang="en-US" b="1">
              <a:solidFill>
                <a:schemeClr val="bg1"/>
              </a:solidFill>
              <a:latin typeface="Calibri Light" panose="020F0302020204030204" pitchFamily="34" charset="0"/>
              <a:cs typeface="Calibri Light" panose="020F0302020204030204" pitchFamily="34" charset="0"/>
            </a:endParaRPr>
          </a:p>
        </p:txBody>
      </p:sp>
      <p:grpSp>
        <p:nvGrpSpPr>
          <p:cNvPr id="16" name="Group 15"/>
          <p:cNvGrpSpPr/>
          <p:nvPr/>
        </p:nvGrpSpPr>
        <p:grpSpPr>
          <a:xfrm>
            <a:off x="5878330" y="5610855"/>
            <a:ext cx="5099142" cy="664779"/>
            <a:chOff x="1343303" y="4610466"/>
            <a:chExt cx="5099142" cy="664779"/>
          </a:xfrm>
        </p:grpSpPr>
        <p:sp>
          <p:nvSpPr>
            <p:cNvPr id="17" name="TextBox 16"/>
            <p:cNvSpPr txBox="1"/>
            <p:nvPr/>
          </p:nvSpPr>
          <p:spPr>
            <a:xfrm>
              <a:off x="1821062" y="4610466"/>
              <a:ext cx="4621383" cy="664779"/>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Tìm hiểu và áp dụng thêm các kỹ thuật an toàn và bảo mật dữ liệu cho hệ thống</a:t>
              </a:r>
            </a:p>
          </p:txBody>
        </p:sp>
        <p:sp>
          <p:nvSpPr>
            <p:cNvPr id="18"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970851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Freeform 2"/>
          <p:cNvSpPr>
            <a:spLocks noChangeArrowheads="1"/>
          </p:cNvSpPr>
          <p:nvPr/>
        </p:nvSpPr>
        <p:spPr bwMode="auto">
          <a:xfrm>
            <a:off x="1588" y="1"/>
            <a:ext cx="12188825" cy="6865634"/>
          </a:xfrm>
          <a:custGeom>
            <a:avLst/>
            <a:gdLst>
              <a:gd name="T0" fmla="*/ 19583 w 19584"/>
              <a:gd name="T1" fmla="*/ 19583 h 19584"/>
              <a:gd name="T2" fmla="*/ 0 w 19584"/>
              <a:gd name="T3" fmla="*/ 19583 h 19584"/>
              <a:gd name="T4" fmla="*/ 0 w 19584"/>
              <a:gd name="T5" fmla="*/ 0 h 19584"/>
              <a:gd name="T6" fmla="*/ 19583 w 19584"/>
              <a:gd name="T7" fmla="*/ 0 h 19584"/>
              <a:gd name="T8" fmla="*/ 19583 w 19584"/>
              <a:gd name="T9" fmla="*/ 19583 h 19584"/>
            </a:gdLst>
            <a:ahLst/>
            <a:cxnLst>
              <a:cxn ang="0">
                <a:pos x="T0" y="T1"/>
              </a:cxn>
              <a:cxn ang="0">
                <a:pos x="T2" y="T3"/>
              </a:cxn>
              <a:cxn ang="0">
                <a:pos x="T4" y="T5"/>
              </a:cxn>
              <a:cxn ang="0">
                <a:pos x="T6" y="T7"/>
              </a:cxn>
              <a:cxn ang="0">
                <a:pos x="T8" y="T9"/>
              </a:cxn>
            </a:cxnLst>
            <a:rect l="0" t="0" r="r" b="b"/>
            <a:pathLst>
              <a:path w="19584" h="19584">
                <a:moveTo>
                  <a:pt x="19583" y="19583"/>
                </a:moveTo>
                <a:lnTo>
                  <a:pt x="0" y="19583"/>
                </a:lnTo>
                <a:lnTo>
                  <a:pt x="0" y="0"/>
                </a:lnTo>
                <a:lnTo>
                  <a:pt x="19583" y="0"/>
                </a:lnTo>
                <a:lnTo>
                  <a:pt x="19583" y="19583"/>
                </a:lnTo>
              </a:path>
            </a:pathLst>
          </a:custGeom>
          <a:solidFill>
            <a:srgbClr val="FFC1ED"/>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2" name="Group 11"/>
          <p:cNvGrpSpPr/>
          <p:nvPr/>
        </p:nvGrpSpPr>
        <p:grpSpPr>
          <a:xfrm>
            <a:off x="4369771" y="4171962"/>
            <a:ext cx="499549" cy="1522011"/>
            <a:chOff x="8736366" y="8343923"/>
            <a:chExt cx="999098" cy="3044022"/>
          </a:xfrm>
        </p:grpSpPr>
        <p:sp>
          <p:nvSpPr>
            <p:cNvPr id="260" name="Freeform 103"/>
            <p:cNvSpPr>
              <a:spLocks noChangeArrowheads="1"/>
            </p:cNvSpPr>
            <p:nvPr/>
          </p:nvSpPr>
          <p:spPr bwMode="auto">
            <a:xfrm>
              <a:off x="8736366" y="8343923"/>
              <a:ext cx="999098" cy="3044022"/>
            </a:xfrm>
            <a:custGeom>
              <a:avLst/>
              <a:gdLst>
                <a:gd name="T0" fmla="*/ 0 w 1536"/>
                <a:gd name="T1" fmla="*/ 0 h 4674"/>
                <a:gd name="T2" fmla="*/ 0 w 1536"/>
                <a:gd name="T3" fmla="*/ 4673 h 4674"/>
                <a:gd name="T4" fmla="*/ 1535 w 1536"/>
                <a:gd name="T5" fmla="*/ 4673 h 4674"/>
                <a:gd name="T6" fmla="*/ 1535 w 1536"/>
                <a:gd name="T7" fmla="*/ 0 h 4674"/>
                <a:gd name="T8" fmla="*/ 0 w 1536"/>
                <a:gd name="T9" fmla="*/ 0 h 4674"/>
              </a:gdLst>
              <a:ahLst/>
              <a:cxnLst>
                <a:cxn ang="0">
                  <a:pos x="T0" y="T1"/>
                </a:cxn>
                <a:cxn ang="0">
                  <a:pos x="T2" y="T3"/>
                </a:cxn>
                <a:cxn ang="0">
                  <a:pos x="T4" y="T5"/>
                </a:cxn>
                <a:cxn ang="0">
                  <a:pos x="T6" y="T7"/>
                </a:cxn>
                <a:cxn ang="0">
                  <a:pos x="T8" y="T9"/>
                </a:cxn>
              </a:cxnLst>
              <a:rect l="0" t="0" r="r" b="b"/>
              <a:pathLst>
                <a:path w="1536" h="4674">
                  <a:moveTo>
                    <a:pt x="0" y="0"/>
                  </a:moveTo>
                  <a:lnTo>
                    <a:pt x="0" y="4673"/>
                  </a:lnTo>
                  <a:lnTo>
                    <a:pt x="1535" y="4673"/>
                  </a:lnTo>
                  <a:lnTo>
                    <a:pt x="1535" y="0"/>
                  </a:lnTo>
                  <a:lnTo>
                    <a:pt x="0" y="0"/>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0" name="Group 9"/>
            <p:cNvGrpSpPr/>
            <p:nvPr/>
          </p:nvGrpSpPr>
          <p:grpSpPr>
            <a:xfrm>
              <a:off x="8973267" y="8637242"/>
              <a:ext cx="180870" cy="1901079"/>
              <a:chOff x="2905662" y="8792110"/>
              <a:chExt cx="180870" cy="1901079"/>
            </a:xfrm>
          </p:grpSpPr>
          <p:sp>
            <p:nvSpPr>
              <p:cNvPr id="887" name="Freeform 341"/>
              <p:cNvSpPr>
                <a:spLocks noChangeArrowheads="1"/>
              </p:cNvSpPr>
              <p:nvPr/>
            </p:nvSpPr>
            <p:spPr bwMode="auto">
              <a:xfrm>
                <a:off x="2905662" y="87921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8" name="Freeform 343"/>
              <p:cNvSpPr>
                <a:spLocks noChangeArrowheads="1"/>
              </p:cNvSpPr>
              <p:nvPr/>
            </p:nvSpPr>
            <p:spPr bwMode="auto">
              <a:xfrm>
                <a:off x="2905662" y="92142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9" name="Freeform 345"/>
              <p:cNvSpPr>
                <a:spLocks noChangeArrowheads="1"/>
              </p:cNvSpPr>
              <p:nvPr/>
            </p:nvSpPr>
            <p:spPr bwMode="auto">
              <a:xfrm>
                <a:off x="2905662" y="96277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0" name="Freeform 347"/>
              <p:cNvSpPr>
                <a:spLocks noChangeArrowheads="1"/>
              </p:cNvSpPr>
              <p:nvPr/>
            </p:nvSpPr>
            <p:spPr bwMode="auto">
              <a:xfrm>
                <a:off x="2905662" y="100240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1" name="Freeform 349"/>
              <p:cNvSpPr>
                <a:spLocks noChangeArrowheads="1"/>
              </p:cNvSpPr>
              <p:nvPr/>
            </p:nvSpPr>
            <p:spPr bwMode="auto">
              <a:xfrm>
                <a:off x="2905662" y="104433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4" name="Group 13"/>
          <p:cNvGrpSpPr/>
          <p:nvPr/>
        </p:nvGrpSpPr>
        <p:grpSpPr>
          <a:xfrm>
            <a:off x="4991336" y="4776459"/>
            <a:ext cx="657453" cy="888797"/>
            <a:chOff x="9979496" y="9552917"/>
            <a:chExt cx="1314905" cy="1777594"/>
          </a:xfrm>
        </p:grpSpPr>
        <p:sp>
          <p:nvSpPr>
            <p:cNvPr id="160" name="Freeform 3"/>
            <p:cNvSpPr>
              <a:spLocks noChangeArrowheads="1"/>
            </p:cNvSpPr>
            <p:nvPr/>
          </p:nvSpPr>
          <p:spPr bwMode="auto">
            <a:xfrm>
              <a:off x="9979496" y="9552917"/>
              <a:ext cx="1314905" cy="979255"/>
            </a:xfrm>
            <a:custGeom>
              <a:avLst/>
              <a:gdLst>
                <a:gd name="T0" fmla="*/ 1658 w 2019"/>
                <a:gd name="T1" fmla="*/ 199 h 1503"/>
                <a:gd name="T2" fmla="*/ 1658 w 2019"/>
                <a:gd name="T3" fmla="*/ 199 h 1503"/>
                <a:gd name="T4" fmla="*/ 1464 w 2019"/>
                <a:gd name="T5" fmla="*/ 242 h 1503"/>
                <a:gd name="T6" fmla="*/ 1394 w 2019"/>
                <a:gd name="T7" fmla="*/ 119 h 1503"/>
                <a:gd name="T8" fmla="*/ 1324 w 2019"/>
                <a:gd name="T9" fmla="*/ 59 h 1503"/>
                <a:gd name="T10" fmla="*/ 1162 w 2019"/>
                <a:gd name="T11" fmla="*/ 0 h 1503"/>
                <a:gd name="T12" fmla="*/ 1071 w 2019"/>
                <a:gd name="T13" fmla="*/ 6 h 1503"/>
                <a:gd name="T14" fmla="*/ 909 w 2019"/>
                <a:gd name="T15" fmla="*/ 86 h 1503"/>
                <a:gd name="T16" fmla="*/ 893 w 2019"/>
                <a:gd name="T17" fmla="*/ 102 h 1503"/>
                <a:gd name="T18" fmla="*/ 866 w 2019"/>
                <a:gd name="T19" fmla="*/ 76 h 1503"/>
                <a:gd name="T20" fmla="*/ 705 w 2019"/>
                <a:gd name="T21" fmla="*/ 22 h 1503"/>
                <a:gd name="T22" fmla="*/ 613 w 2019"/>
                <a:gd name="T23" fmla="*/ 27 h 1503"/>
                <a:gd name="T24" fmla="*/ 452 w 2019"/>
                <a:gd name="T25" fmla="*/ 102 h 1503"/>
                <a:gd name="T26" fmla="*/ 339 w 2019"/>
                <a:gd name="T27" fmla="*/ 334 h 1503"/>
                <a:gd name="T28" fmla="*/ 355 w 2019"/>
                <a:gd name="T29" fmla="*/ 479 h 1503"/>
                <a:gd name="T30" fmla="*/ 344 w 2019"/>
                <a:gd name="T31" fmla="*/ 474 h 1503"/>
                <a:gd name="T32" fmla="*/ 258 w 2019"/>
                <a:gd name="T33" fmla="*/ 479 h 1503"/>
                <a:gd name="T34" fmla="*/ 113 w 2019"/>
                <a:gd name="T35" fmla="*/ 555 h 1503"/>
                <a:gd name="T36" fmla="*/ 5 w 2019"/>
                <a:gd name="T37" fmla="*/ 765 h 1503"/>
                <a:gd name="T38" fmla="*/ 80 w 2019"/>
                <a:gd name="T39" fmla="*/ 996 h 1503"/>
                <a:gd name="T40" fmla="*/ 145 w 2019"/>
                <a:gd name="T41" fmla="*/ 1050 h 1503"/>
                <a:gd name="T42" fmla="*/ 172 w 2019"/>
                <a:gd name="T43" fmla="*/ 1066 h 1503"/>
                <a:gd name="T44" fmla="*/ 172 w 2019"/>
                <a:gd name="T45" fmla="*/ 1071 h 1503"/>
                <a:gd name="T46" fmla="*/ 161 w 2019"/>
                <a:gd name="T47" fmla="*/ 1233 h 1503"/>
                <a:gd name="T48" fmla="*/ 236 w 2019"/>
                <a:gd name="T49" fmla="*/ 1389 h 1503"/>
                <a:gd name="T50" fmla="*/ 296 w 2019"/>
                <a:gd name="T51" fmla="*/ 1443 h 1503"/>
                <a:gd name="T52" fmla="*/ 446 w 2019"/>
                <a:gd name="T53" fmla="*/ 1491 h 1503"/>
                <a:gd name="T54" fmla="*/ 613 w 2019"/>
                <a:gd name="T55" fmla="*/ 1464 h 1503"/>
                <a:gd name="T56" fmla="*/ 624 w 2019"/>
                <a:gd name="T57" fmla="*/ 1454 h 1503"/>
                <a:gd name="T58" fmla="*/ 775 w 2019"/>
                <a:gd name="T59" fmla="*/ 1276 h 1503"/>
                <a:gd name="T60" fmla="*/ 775 w 2019"/>
                <a:gd name="T61" fmla="*/ 1271 h 1503"/>
                <a:gd name="T62" fmla="*/ 780 w 2019"/>
                <a:gd name="T63" fmla="*/ 1265 h 1503"/>
                <a:gd name="T64" fmla="*/ 791 w 2019"/>
                <a:gd name="T65" fmla="*/ 1206 h 1503"/>
                <a:gd name="T66" fmla="*/ 791 w 2019"/>
                <a:gd name="T67" fmla="*/ 1195 h 1503"/>
                <a:gd name="T68" fmla="*/ 791 w 2019"/>
                <a:gd name="T69" fmla="*/ 1179 h 1503"/>
                <a:gd name="T70" fmla="*/ 549 w 2019"/>
                <a:gd name="T71" fmla="*/ 840 h 1503"/>
                <a:gd name="T72" fmla="*/ 990 w 2019"/>
                <a:gd name="T73" fmla="*/ 1184 h 1503"/>
                <a:gd name="T74" fmla="*/ 1028 w 2019"/>
                <a:gd name="T75" fmla="*/ 786 h 1503"/>
                <a:gd name="T76" fmla="*/ 1076 w 2019"/>
                <a:gd name="T77" fmla="*/ 1174 h 1503"/>
                <a:gd name="T78" fmla="*/ 1405 w 2019"/>
                <a:gd name="T79" fmla="*/ 867 h 1503"/>
                <a:gd name="T80" fmla="*/ 1227 w 2019"/>
                <a:gd name="T81" fmla="*/ 1168 h 1503"/>
                <a:gd name="T82" fmla="*/ 1270 w 2019"/>
                <a:gd name="T83" fmla="*/ 1136 h 1503"/>
                <a:gd name="T84" fmla="*/ 1329 w 2019"/>
                <a:gd name="T85" fmla="*/ 1227 h 1503"/>
                <a:gd name="T86" fmla="*/ 1399 w 2019"/>
                <a:gd name="T87" fmla="*/ 1292 h 1503"/>
                <a:gd name="T88" fmla="*/ 1582 w 2019"/>
                <a:gd name="T89" fmla="*/ 1351 h 1503"/>
                <a:gd name="T90" fmla="*/ 1674 w 2019"/>
                <a:gd name="T91" fmla="*/ 1346 h 1503"/>
                <a:gd name="T92" fmla="*/ 1851 w 2019"/>
                <a:gd name="T93" fmla="*/ 1260 h 1503"/>
                <a:gd name="T94" fmla="*/ 1981 w 2019"/>
                <a:gd name="T95" fmla="*/ 1012 h 1503"/>
                <a:gd name="T96" fmla="*/ 1927 w 2019"/>
                <a:gd name="T97" fmla="*/ 797 h 1503"/>
                <a:gd name="T98" fmla="*/ 2002 w 2019"/>
                <a:gd name="T99" fmla="*/ 603 h 1503"/>
                <a:gd name="T100" fmla="*/ 1658 w 2019"/>
                <a:gd name="T101" fmla="*/ 199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9" h="1503">
                  <a:moveTo>
                    <a:pt x="1658" y="199"/>
                  </a:moveTo>
                  <a:lnTo>
                    <a:pt x="1658" y="199"/>
                  </a:lnTo>
                  <a:cubicBezTo>
                    <a:pt x="1588" y="199"/>
                    <a:pt x="1523" y="215"/>
                    <a:pt x="1464" y="242"/>
                  </a:cubicBezTo>
                  <a:cubicBezTo>
                    <a:pt x="1448" y="199"/>
                    <a:pt x="1426" y="156"/>
                    <a:pt x="1394" y="119"/>
                  </a:cubicBezTo>
                  <a:cubicBezTo>
                    <a:pt x="1372" y="97"/>
                    <a:pt x="1351" y="76"/>
                    <a:pt x="1324" y="59"/>
                  </a:cubicBezTo>
                  <a:cubicBezTo>
                    <a:pt x="1275" y="27"/>
                    <a:pt x="1222" y="6"/>
                    <a:pt x="1162" y="0"/>
                  </a:cubicBezTo>
                  <a:cubicBezTo>
                    <a:pt x="1130" y="6"/>
                    <a:pt x="1103" y="6"/>
                    <a:pt x="1071" y="6"/>
                  </a:cubicBezTo>
                  <a:cubicBezTo>
                    <a:pt x="1012" y="16"/>
                    <a:pt x="958" y="43"/>
                    <a:pt x="909" y="86"/>
                  </a:cubicBezTo>
                  <a:cubicBezTo>
                    <a:pt x="904" y="92"/>
                    <a:pt x="899" y="97"/>
                    <a:pt x="893" y="102"/>
                  </a:cubicBezTo>
                  <a:cubicBezTo>
                    <a:pt x="888" y="92"/>
                    <a:pt x="877" y="86"/>
                    <a:pt x="866" y="76"/>
                  </a:cubicBezTo>
                  <a:cubicBezTo>
                    <a:pt x="818" y="43"/>
                    <a:pt x="764" y="27"/>
                    <a:pt x="705" y="22"/>
                  </a:cubicBezTo>
                  <a:cubicBezTo>
                    <a:pt x="672" y="22"/>
                    <a:pt x="646" y="22"/>
                    <a:pt x="613" y="27"/>
                  </a:cubicBezTo>
                  <a:cubicBezTo>
                    <a:pt x="554" y="38"/>
                    <a:pt x="500" y="65"/>
                    <a:pt x="452" y="102"/>
                  </a:cubicBezTo>
                  <a:cubicBezTo>
                    <a:pt x="387" y="162"/>
                    <a:pt x="344" y="248"/>
                    <a:pt x="339" y="334"/>
                  </a:cubicBezTo>
                  <a:cubicBezTo>
                    <a:pt x="333" y="382"/>
                    <a:pt x="339" y="431"/>
                    <a:pt x="355" y="479"/>
                  </a:cubicBezTo>
                  <a:cubicBezTo>
                    <a:pt x="349" y="474"/>
                    <a:pt x="344" y="474"/>
                    <a:pt x="344" y="474"/>
                  </a:cubicBezTo>
                  <a:cubicBezTo>
                    <a:pt x="317" y="474"/>
                    <a:pt x="285" y="479"/>
                    <a:pt x="258" y="479"/>
                  </a:cubicBezTo>
                  <a:cubicBezTo>
                    <a:pt x="204" y="490"/>
                    <a:pt x="156" y="517"/>
                    <a:pt x="113" y="555"/>
                  </a:cubicBezTo>
                  <a:cubicBezTo>
                    <a:pt x="48" y="609"/>
                    <a:pt x="10" y="684"/>
                    <a:pt x="5" y="765"/>
                  </a:cubicBezTo>
                  <a:cubicBezTo>
                    <a:pt x="0" y="851"/>
                    <a:pt x="26" y="932"/>
                    <a:pt x="80" y="996"/>
                  </a:cubicBezTo>
                  <a:cubicBezTo>
                    <a:pt x="102" y="1012"/>
                    <a:pt x="123" y="1034"/>
                    <a:pt x="145" y="1050"/>
                  </a:cubicBezTo>
                  <a:cubicBezTo>
                    <a:pt x="156" y="1055"/>
                    <a:pt x="161" y="1061"/>
                    <a:pt x="172" y="1066"/>
                  </a:cubicBezTo>
                  <a:cubicBezTo>
                    <a:pt x="172" y="1071"/>
                    <a:pt x="172" y="1071"/>
                    <a:pt x="172" y="1071"/>
                  </a:cubicBezTo>
                  <a:cubicBezTo>
                    <a:pt x="156" y="1120"/>
                    <a:pt x="150" y="1179"/>
                    <a:pt x="161" y="1233"/>
                  </a:cubicBezTo>
                  <a:cubicBezTo>
                    <a:pt x="167" y="1287"/>
                    <a:pt x="199" y="1346"/>
                    <a:pt x="236" y="1389"/>
                  </a:cubicBezTo>
                  <a:cubicBezTo>
                    <a:pt x="253" y="1411"/>
                    <a:pt x="274" y="1427"/>
                    <a:pt x="296" y="1443"/>
                  </a:cubicBezTo>
                  <a:cubicBezTo>
                    <a:pt x="344" y="1470"/>
                    <a:pt x="393" y="1486"/>
                    <a:pt x="446" y="1491"/>
                  </a:cubicBezTo>
                  <a:cubicBezTo>
                    <a:pt x="495" y="1502"/>
                    <a:pt x="570" y="1486"/>
                    <a:pt x="613" y="1464"/>
                  </a:cubicBezTo>
                  <a:cubicBezTo>
                    <a:pt x="619" y="1459"/>
                    <a:pt x="624" y="1454"/>
                    <a:pt x="624" y="1454"/>
                  </a:cubicBezTo>
                  <a:cubicBezTo>
                    <a:pt x="694" y="1416"/>
                    <a:pt x="748" y="1351"/>
                    <a:pt x="775" y="1276"/>
                  </a:cubicBezTo>
                  <a:lnTo>
                    <a:pt x="775" y="1271"/>
                  </a:lnTo>
                  <a:lnTo>
                    <a:pt x="780" y="1265"/>
                  </a:lnTo>
                  <a:cubicBezTo>
                    <a:pt x="785" y="1244"/>
                    <a:pt x="791" y="1227"/>
                    <a:pt x="791" y="1206"/>
                  </a:cubicBezTo>
                  <a:cubicBezTo>
                    <a:pt x="791" y="1201"/>
                    <a:pt x="791" y="1201"/>
                    <a:pt x="791" y="1195"/>
                  </a:cubicBezTo>
                  <a:cubicBezTo>
                    <a:pt x="791" y="1190"/>
                    <a:pt x="791" y="1184"/>
                    <a:pt x="791" y="1179"/>
                  </a:cubicBezTo>
                  <a:cubicBezTo>
                    <a:pt x="549" y="840"/>
                    <a:pt x="549" y="840"/>
                    <a:pt x="549" y="840"/>
                  </a:cubicBezTo>
                  <a:cubicBezTo>
                    <a:pt x="990" y="1184"/>
                    <a:pt x="990" y="1184"/>
                    <a:pt x="990" y="1184"/>
                  </a:cubicBezTo>
                  <a:cubicBezTo>
                    <a:pt x="1028" y="786"/>
                    <a:pt x="1028" y="786"/>
                    <a:pt x="1028" y="786"/>
                  </a:cubicBezTo>
                  <a:cubicBezTo>
                    <a:pt x="1076" y="1174"/>
                    <a:pt x="1076" y="1174"/>
                    <a:pt x="1076" y="1174"/>
                  </a:cubicBezTo>
                  <a:cubicBezTo>
                    <a:pt x="1405" y="867"/>
                    <a:pt x="1405" y="867"/>
                    <a:pt x="1405" y="867"/>
                  </a:cubicBezTo>
                  <a:cubicBezTo>
                    <a:pt x="1227" y="1168"/>
                    <a:pt x="1227" y="1168"/>
                    <a:pt x="1227" y="1168"/>
                  </a:cubicBezTo>
                  <a:cubicBezTo>
                    <a:pt x="1243" y="1158"/>
                    <a:pt x="1259" y="1147"/>
                    <a:pt x="1270" y="1136"/>
                  </a:cubicBezTo>
                  <a:cubicBezTo>
                    <a:pt x="1286" y="1168"/>
                    <a:pt x="1302" y="1201"/>
                    <a:pt x="1329" y="1227"/>
                  </a:cubicBezTo>
                  <a:cubicBezTo>
                    <a:pt x="1351" y="1249"/>
                    <a:pt x="1378" y="1271"/>
                    <a:pt x="1399" y="1292"/>
                  </a:cubicBezTo>
                  <a:cubicBezTo>
                    <a:pt x="1453" y="1324"/>
                    <a:pt x="1518" y="1346"/>
                    <a:pt x="1582" y="1351"/>
                  </a:cubicBezTo>
                  <a:cubicBezTo>
                    <a:pt x="1609" y="1351"/>
                    <a:pt x="1641" y="1351"/>
                    <a:pt x="1674" y="1346"/>
                  </a:cubicBezTo>
                  <a:cubicBezTo>
                    <a:pt x="1744" y="1335"/>
                    <a:pt x="1803" y="1303"/>
                    <a:pt x="1851" y="1260"/>
                  </a:cubicBezTo>
                  <a:cubicBezTo>
                    <a:pt x="1927" y="1195"/>
                    <a:pt x="1970" y="1104"/>
                    <a:pt x="1981" y="1012"/>
                  </a:cubicBezTo>
                  <a:cubicBezTo>
                    <a:pt x="1986" y="937"/>
                    <a:pt x="1964" y="861"/>
                    <a:pt x="1927" y="797"/>
                  </a:cubicBezTo>
                  <a:cubicBezTo>
                    <a:pt x="1970" y="743"/>
                    <a:pt x="1997" y="678"/>
                    <a:pt x="2002" y="603"/>
                  </a:cubicBezTo>
                  <a:cubicBezTo>
                    <a:pt x="2018" y="409"/>
                    <a:pt x="1862" y="199"/>
                    <a:pt x="1658" y="199"/>
                  </a:cubicBezTo>
                </a:path>
              </a:pathLst>
            </a:custGeom>
            <a:solidFill>
              <a:srgbClr val="544D2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1" name="Freeform 4"/>
            <p:cNvSpPr>
              <a:spLocks noChangeArrowheads="1"/>
            </p:cNvSpPr>
            <p:nvPr/>
          </p:nvSpPr>
          <p:spPr bwMode="auto">
            <a:xfrm>
              <a:off x="10338369" y="10064083"/>
              <a:ext cx="556968" cy="1266428"/>
            </a:xfrm>
            <a:custGeom>
              <a:avLst/>
              <a:gdLst>
                <a:gd name="T0" fmla="*/ 527 w 857"/>
                <a:gd name="T1" fmla="*/ 388 h 1944"/>
                <a:gd name="T2" fmla="*/ 479 w 857"/>
                <a:gd name="T3" fmla="*/ 0 h 1944"/>
                <a:gd name="T4" fmla="*/ 441 w 857"/>
                <a:gd name="T5" fmla="*/ 398 h 1944"/>
                <a:gd name="T6" fmla="*/ 0 w 857"/>
                <a:gd name="T7" fmla="*/ 54 h 1944"/>
                <a:gd name="T8" fmla="*/ 242 w 857"/>
                <a:gd name="T9" fmla="*/ 393 h 1944"/>
                <a:gd name="T10" fmla="*/ 398 w 857"/>
                <a:gd name="T11" fmla="*/ 608 h 1944"/>
                <a:gd name="T12" fmla="*/ 398 w 857"/>
                <a:gd name="T13" fmla="*/ 1943 h 1944"/>
                <a:gd name="T14" fmla="*/ 549 w 857"/>
                <a:gd name="T15" fmla="*/ 1943 h 1944"/>
                <a:gd name="T16" fmla="*/ 549 w 857"/>
                <a:gd name="T17" fmla="*/ 608 h 1944"/>
                <a:gd name="T18" fmla="*/ 678 w 857"/>
                <a:gd name="T19" fmla="*/ 382 h 1944"/>
                <a:gd name="T20" fmla="*/ 856 w 857"/>
                <a:gd name="T21" fmla="*/ 81 h 1944"/>
                <a:gd name="T22" fmla="*/ 527 w 857"/>
                <a:gd name="T23" fmla="*/ 38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1944">
                  <a:moveTo>
                    <a:pt x="527" y="388"/>
                  </a:moveTo>
                  <a:lnTo>
                    <a:pt x="479" y="0"/>
                  </a:lnTo>
                  <a:lnTo>
                    <a:pt x="441" y="398"/>
                  </a:lnTo>
                  <a:lnTo>
                    <a:pt x="0" y="54"/>
                  </a:lnTo>
                  <a:lnTo>
                    <a:pt x="242" y="393"/>
                  </a:lnTo>
                  <a:lnTo>
                    <a:pt x="398" y="608"/>
                  </a:lnTo>
                  <a:lnTo>
                    <a:pt x="398" y="1943"/>
                  </a:lnTo>
                  <a:lnTo>
                    <a:pt x="549" y="1943"/>
                  </a:lnTo>
                  <a:lnTo>
                    <a:pt x="549" y="608"/>
                  </a:lnTo>
                  <a:lnTo>
                    <a:pt x="678" y="382"/>
                  </a:lnTo>
                  <a:lnTo>
                    <a:pt x="856" y="81"/>
                  </a:lnTo>
                  <a:lnTo>
                    <a:pt x="527" y="388"/>
                  </a:lnTo>
                </a:path>
              </a:pathLst>
            </a:custGeom>
            <a:solidFill>
              <a:srgbClr val="B5752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2" name="Group 21"/>
          <p:cNvGrpSpPr/>
          <p:nvPr/>
        </p:nvGrpSpPr>
        <p:grpSpPr>
          <a:xfrm>
            <a:off x="704975" y="4746305"/>
            <a:ext cx="562711" cy="946232"/>
            <a:chOff x="1406775" y="9492610"/>
            <a:chExt cx="1125421" cy="1892464"/>
          </a:xfrm>
        </p:grpSpPr>
        <p:sp>
          <p:nvSpPr>
            <p:cNvPr id="162" name="Freeform 5"/>
            <p:cNvSpPr>
              <a:spLocks noChangeArrowheads="1"/>
            </p:cNvSpPr>
            <p:nvPr/>
          </p:nvSpPr>
          <p:spPr bwMode="auto">
            <a:xfrm>
              <a:off x="1406775" y="9492610"/>
              <a:ext cx="1125421" cy="1163047"/>
            </a:xfrm>
            <a:custGeom>
              <a:avLst/>
              <a:gdLst>
                <a:gd name="T0" fmla="*/ 1680 w 1729"/>
                <a:gd name="T1" fmla="*/ 995 h 1788"/>
                <a:gd name="T2" fmla="*/ 1680 w 1729"/>
                <a:gd name="T3" fmla="*/ 995 h 1788"/>
                <a:gd name="T4" fmla="*/ 1674 w 1729"/>
                <a:gd name="T5" fmla="*/ 990 h 1788"/>
                <a:gd name="T6" fmla="*/ 1626 w 1729"/>
                <a:gd name="T7" fmla="*/ 909 h 1788"/>
                <a:gd name="T8" fmla="*/ 1658 w 1729"/>
                <a:gd name="T9" fmla="*/ 780 h 1788"/>
                <a:gd name="T10" fmla="*/ 1540 w 1729"/>
                <a:gd name="T11" fmla="*/ 441 h 1788"/>
                <a:gd name="T12" fmla="*/ 1448 w 1729"/>
                <a:gd name="T13" fmla="*/ 360 h 1788"/>
                <a:gd name="T14" fmla="*/ 1394 w 1729"/>
                <a:gd name="T15" fmla="*/ 328 h 1788"/>
                <a:gd name="T16" fmla="*/ 1362 w 1729"/>
                <a:gd name="T17" fmla="*/ 204 h 1788"/>
                <a:gd name="T18" fmla="*/ 1238 w 1729"/>
                <a:gd name="T19" fmla="*/ 64 h 1788"/>
                <a:gd name="T20" fmla="*/ 1055 w 1729"/>
                <a:gd name="T21" fmla="*/ 0 h 1788"/>
                <a:gd name="T22" fmla="*/ 958 w 1729"/>
                <a:gd name="T23" fmla="*/ 5 h 1788"/>
                <a:gd name="T24" fmla="*/ 786 w 1729"/>
                <a:gd name="T25" fmla="*/ 91 h 1788"/>
                <a:gd name="T26" fmla="*/ 700 w 1729"/>
                <a:gd name="T27" fmla="*/ 199 h 1788"/>
                <a:gd name="T28" fmla="*/ 657 w 1729"/>
                <a:gd name="T29" fmla="*/ 193 h 1788"/>
                <a:gd name="T30" fmla="*/ 549 w 1729"/>
                <a:gd name="T31" fmla="*/ 199 h 1788"/>
                <a:gd name="T32" fmla="*/ 355 w 1729"/>
                <a:gd name="T33" fmla="*/ 296 h 1788"/>
                <a:gd name="T34" fmla="*/ 221 w 1729"/>
                <a:gd name="T35" fmla="*/ 570 h 1788"/>
                <a:gd name="T36" fmla="*/ 226 w 1729"/>
                <a:gd name="T37" fmla="*/ 667 h 1788"/>
                <a:gd name="T38" fmla="*/ 199 w 1729"/>
                <a:gd name="T39" fmla="*/ 678 h 1788"/>
                <a:gd name="T40" fmla="*/ 124 w 1729"/>
                <a:gd name="T41" fmla="*/ 732 h 1788"/>
                <a:gd name="T42" fmla="*/ 22 w 1729"/>
                <a:gd name="T43" fmla="*/ 882 h 1788"/>
                <a:gd name="T44" fmla="*/ 0 w 1729"/>
                <a:gd name="T45" fmla="*/ 979 h 1788"/>
                <a:gd name="T46" fmla="*/ 6 w 1729"/>
                <a:gd name="T47" fmla="*/ 1071 h 1788"/>
                <a:gd name="T48" fmla="*/ 92 w 1729"/>
                <a:gd name="T49" fmla="*/ 1243 h 1788"/>
                <a:gd name="T50" fmla="*/ 323 w 1729"/>
                <a:gd name="T51" fmla="*/ 1362 h 1788"/>
                <a:gd name="T52" fmla="*/ 431 w 1729"/>
                <a:gd name="T53" fmla="*/ 1647 h 1788"/>
                <a:gd name="T54" fmla="*/ 511 w 1729"/>
                <a:gd name="T55" fmla="*/ 1717 h 1788"/>
                <a:gd name="T56" fmla="*/ 716 w 1729"/>
                <a:gd name="T57" fmla="*/ 1787 h 1788"/>
                <a:gd name="T58" fmla="*/ 824 w 1729"/>
                <a:gd name="T59" fmla="*/ 1782 h 1788"/>
                <a:gd name="T60" fmla="*/ 851 w 1729"/>
                <a:gd name="T61" fmla="*/ 1776 h 1788"/>
                <a:gd name="T62" fmla="*/ 851 w 1729"/>
                <a:gd name="T63" fmla="*/ 1539 h 1788"/>
                <a:gd name="T64" fmla="*/ 592 w 1729"/>
                <a:gd name="T65" fmla="*/ 1184 h 1788"/>
                <a:gd name="T66" fmla="*/ 872 w 1729"/>
                <a:gd name="T67" fmla="*/ 1394 h 1788"/>
                <a:gd name="T68" fmla="*/ 926 w 1729"/>
                <a:gd name="T69" fmla="*/ 834 h 1788"/>
                <a:gd name="T70" fmla="*/ 969 w 1729"/>
                <a:gd name="T71" fmla="*/ 1394 h 1788"/>
                <a:gd name="T72" fmla="*/ 1254 w 1729"/>
                <a:gd name="T73" fmla="*/ 1179 h 1788"/>
                <a:gd name="T74" fmla="*/ 991 w 1729"/>
                <a:gd name="T75" fmla="*/ 1539 h 1788"/>
                <a:gd name="T76" fmla="*/ 991 w 1729"/>
                <a:gd name="T77" fmla="*/ 1712 h 1788"/>
                <a:gd name="T78" fmla="*/ 1028 w 1729"/>
                <a:gd name="T79" fmla="*/ 1685 h 1788"/>
                <a:gd name="T80" fmla="*/ 1066 w 1729"/>
                <a:gd name="T81" fmla="*/ 1641 h 1788"/>
                <a:gd name="T82" fmla="*/ 1335 w 1729"/>
                <a:gd name="T83" fmla="*/ 1674 h 1788"/>
                <a:gd name="T84" fmla="*/ 1647 w 1729"/>
                <a:gd name="T85" fmla="*/ 1469 h 1788"/>
                <a:gd name="T86" fmla="*/ 1723 w 1729"/>
                <a:gd name="T87" fmla="*/ 1238 h 1788"/>
                <a:gd name="T88" fmla="*/ 1680 w 1729"/>
                <a:gd name="T89" fmla="*/ 995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9" h="1788">
                  <a:moveTo>
                    <a:pt x="1680" y="995"/>
                  </a:moveTo>
                  <a:lnTo>
                    <a:pt x="1680" y="995"/>
                  </a:lnTo>
                  <a:cubicBezTo>
                    <a:pt x="1674" y="990"/>
                    <a:pt x="1674" y="990"/>
                    <a:pt x="1674" y="990"/>
                  </a:cubicBezTo>
                  <a:cubicBezTo>
                    <a:pt x="1664" y="963"/>
                    <a:pt x="1647" y="936"/>
                    <a:pt x="1626" y="909"/>
                  </a:cubicBezTo>
                  <a:cubicBezTo>
                    <a:pt x="1642" y="872"/>
                    <a:pt x="1653" y="829"/>
                    <a:pt x="1658" y="780"/>
                  </a:cubicBezTo>
                  <a:cubicBezTo>
                    <a:pt x="1664" y="656"/>
                    <a:pt x="1626" y="533"/>
                    <a:pt x="1540" y="441"/>
                  </a:cubicBezTo>
                  <a:cubicBezTo>
                    <a:pt x="1513" y="414"/>
                    <a:pt x="1480" y="387"/>
                    <a:pt x="1448" y="360"/>
                  </a:cubicBezTo>
                  <a:cubicBezTo>
                    <a:pt x="1432" y="349"/>
                    <a:pt x="1416" y="339"/>
                    <a:pt x="1394" y="328"/>
                  </a:cubicBezTo>
                  <a:cubicBezTo>
                    <a:pt x="1394" y="285"/>
                    <a:pt x="1378" y="247"/>
                    <a:pt x="1362" y="204"/>
                  </a:cubicBezTo>
                  <a:cubicBezTo>
                    <a:pt x="1335" y="150"/>
                    <a:pt x="1292" y="102"/>
                    <a:pt x="1238" y="64"/>
                  </a:cubicBezTo>
                  <a:cubicBezTo>
                    <a:pt x="1179" y="21"/>
                    <a:pt x="1125" y="10"/>
                    <a:pt x="1055" y="0"/>
                  </a:cubicBezTo>
                  <a:cubicBezTo>
                    <a:pt x="1023" y="0"/>
                    <a:pt x="991" y="5"/>
                    <a:pt x="958" y="5"/>
                  </a:cubicBezTo>
                  <a:cubicBezTo>
                    <a:pt x="894" y="16"/>
                    <a:pt x="834" y="48"/>
                    <a:pt x="786" y="91"/>
                  </a:cubicBezTo>
                  <a:cubicBezTo>
                    <a:pt x="748" y="123"/>
                    <a:pt x="721" y="161"/>
                    <a:pt x="700" y="199"/>
                  </a:cubicBezTo>
                  <a:cubicBezTo>
                    <a:pt x="684" y="199"/>
                    <a:pt x="668" y="193"/>
                    <a:pt x="657" y="193"/>
                  </a:cubicBezTo>
                  <a:cubicBezTo>
                    <a:pt x="619" y="193"/>
                    <a:pt x="587" y="199"/>
                    <a:pt x="549" y="199"/>
                  </a:cubicBezTo>
                  <a:cubicBezTo>
                    <a:pt x="474" y="215"/>
                    <a:pt x="409" y="247"/>
                    <a:pt x="355" y="296"/>
                  </a:cubicBezTo>
                  <a:cubicBezTo>
                    <a:pt x="275" y="366"/>
                    <a:pt x="226" y="463"/>
                    <a:pt x="221" y="570"/>
                  </a:cubicBezTo>
                  <a:cubicBezTo>
                    <a:pt x="215" y="603"/>
                    <a:pt x="221" y="635"/>
                    <a:pt x="226" y="667"/>
                  </a:cubicBezTo>
                  <a:cubicBezTo>
                    <a:pt x="215" y="672"/>
                    <a:pt x="210" y="678"/>
                    <a:pt x="199" y="678"/>
                  </a:cubicBezTo>
                  <a:cubicBezTo>
                    <a:pt x="124" y="732"/>
                    <a:pt x="124" y="732"/>
                    <a:pt x="124" y="732"/>
                  </a:cubicBezTo>
                  <a:cubicBezTo>
                    <a:pt x="75" y="775"/>
                    <a:pt x="43" y="823"/>
                    <a:pt x="22" y="882"/>
                  </a:cubicBezTo>
                  <a:cubicBezTo>
                    <a:pt x="11" y="915"/>
                    <a:pt x="0" y="947"/>
                    <a:pt x="0" y="979"/>
                  </a:cubicBezTo>
                  <a:cubicBezTo>
                    <a:pt x="6" y="1012"/>
                    <a:pt x="6" y="1039"/>
                    <a:pt x="6" y="1071"/>
                  </a:cubicBezTo>
                  <a:cubicBezTo>
                    <a:pt x="22" y="1136"/>
                    <a:pt x="49" y="1189"/>
                    <a:pt x="92" y="1243"/>
                  </a:cubicBezTo>
                  <a:cubicBezTo>
                    <a:pt x="151" y="1308"/>
                    <a:pt x="232" y="1351"/>
                    <a:pt x="323" y="1362"/>
                  </a:cubicBezTo>
                  <a:cubicBezTo>
                    <a:pt x="323" y="1464"/>
                    <a:pt x="361" y="1566"/>
                    <a:pt x="431" y="1647"/>
                  </a:cubicBezTo>
                  <a:cubicBezTo>
                    <a:pt x="458" y="1669"/>
                    <a:pt x="485" y="1695"/>
                    <a:pt x="511" y="1717"/>
                  </a:cubicBezTo>
                  <a:cubicBezTo>
                    <a:pt x="571" y="1760"/>
                    <a:pt x="641" y="1782"/>
                    <a:pt x="716" y="1787"/>
                  </a:cubicBezTo>
                  <a:cubicBezTo>
                    <a:pt x="748" y="1787"/>
                    <a:pt x="791" y="1787"/>
                    <a:pt x="824" y="1782"/>
                  </a:cubicBezTo>
                  <a:cubicBezTo>
                    <a:pt x="834" y="1782"/>
                    <a:pt x="834" y="1782"/>
                    <a:pt x="851" y="1776"/>
                  </a:cubicBezTo>
                  <a:cubicBezTo>
                    <a:pt x="851" y="1539"/>
                    <a:pt x="851" y="1539"/>
                    <a:pt x="851" y="1539"/>
                  </a:cubicBezTo>
                  <a:cubicBezTo>
                    <a:pt x="592" y="1184"/>
                    <a:pt x="592" y="1184"/>
                    <a:pt x="592" y="1184"/>
                  </a:cubicBezTo>
                  <a:cubicBezTo>
                    <a:pt x="872" y="1394"/>
                    <a:pt x="872" y="1394"/>
                    <a:pt x="872" y="1394"/>
                  </a:cubicBezTo>
                  <a:cubicBezTo>
                    <a:pt x="926" y="834"/>
                    <a:pt x="926" y="834"/>
                    <a:pt x="926" y="834"/>
                  </a:cubicBezTo>
                  <a:cubicBezTo>
                    <a:pt x="969" y="1394"/>
                    <a:pt x="969" y="1394"/>
                    <a:pt x="969" y="1394"/>
                  </a:cubicBezTo>
                  <a:cubicBezTo>
                    <a:pt x="1254" y="1179"/>
                    <a:pt x="1254" y="1179"/>
                    <a:pt x="1254" y="1179"/>
                  </a:cubicBezTo>
                  <a:cubicBezTo>
                    <a:pt x="991" y="1539"/>
                    <a:pt x="991" y="1539"/>
                    <a:pt x="991" y="1539"/>
                  </a:cubicBezTo>
                  <a:cubicBezTo>
                    <a:pt x="991" y="1712"/>
                    <a:pt x="991" y="1712"/>
                    <a:pt x="991" y="1712"/>
                  </a:cubicBezTo>
                  <a:cubicBezTo>
                    <a:pt x="1007" y="1701"/>
                    <a:pt x="1018" y="1695"/>
                    <a:pt x="1028" y="1685"/>
                  </a:cubicBezTo>
                  <a:cubicBezTo>
                    <a:pt x="1039" y="1674"/>
                    <a:pt x="1055" y="1658"/>
                    <a:pt x="1066" y="1641"/>
                  </a:cubicBezTo>
                  <a:cubicBezTo>
                    <a:pt x="1152" y="1679"/>
                    <a:pt x="1244" y="1690"/>
                    <a:pt x="1335" y="1674"/>
                  </a:cubicBezTo>
                  <a:cubicBezTo>
                    <a:pt x="1464" y="1647"/>
                    <a:pt x="1577" y="1572"/>
                    <a:pt x="1647" y="1469"/>
                  </a:cubicBezTo>
                  <a:cubicBezTo>
                    <a:pt x="1690" y="1399"/>
                    <a:pt x="1717" y="1324"/>
                    <a:pt x="1723" y="1238"/>
                  </a:cubicBezTo>
                  <a:cubicBezTo>
                    <a:pt x="1728" y="1152"/>
                    <a:pt x="1717" y="1071"/>
                    <a:pt x="1680" y="995"/>
                  </a:cubicBezTo>
                </a:path>
              </a:pathLst>
            </a:custGeom>
            <a:solidFill>
              <a:srgbClr val="544D2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3" name="Freeform 6"/>
            <p:cNvSpPr>
              <a:spLocks noChangeArrowheads="1"/>
            </p:cNvSpPr>
            <p:nvPr/>
          </p:nvSpPr>
          <p:spPr bwMode="auto">
            <a:xfrm>
              <a:off x="1794358" y="10035366"/>
              <a:ext cx="430646" cy="1349708"/>
            </a:xfrm>
            <a:custGeom>
              <a:avLst/>
              <a:gdLst>
                <a:gd name="T0" fmla="*/ 662 w 663"/>
                <a:gd name="T1" fmla="*/ 345 h 2074"/>
                <a:gd name="T2" fmla="*/ 377 w 663"/>
                <a:gd name="T3" fmla="*/ 560 h 2074"/>
                <a:gd name="T4" fmla="*/ 329 w 663"/>
                <a:gd name="T5" fmla="*/ 0 h 2074"/>
                <a:gd name="T6" fmla="*/ 280 w 663"/>
                <a:gd name="T7" fmla="*/ 560 h 2074"/>
                <a:gd name="T8" fmla="*/ 0 w 663"/>
                <a:gd name="T9" fmla="*/ 350 h 2074"/>
                <a:gd name="T10" fmla="*/ 259 w 663"/>
                <a:gd name="T11" fmla="*/ 705 h 2074"/>
                <a:gd name="T12" fmla="*/ 259 w 663"/>
                <a:gd name="T13" fmla="*/ 942 h 2074"/>
                <a:gd name="T14" fmla="*/ 259 w 663"/>
                <a:gd name="T15" fmla="*/ 2073 h 2074"/>
                <a:gd name="T16" fmla="*/ 399 w 663"/>
                <a:gd name="T17" fmla="*/ 2073 h 2074"/>
                <a:gd name="T18" fmla="*/ 399 w 663"/>
                <a:gd name="T19" fmla="*/ 878 h 2074"/>
                <a:gd name="T20" fmla="*/ 399 w 663"/>
                <a:gd name="T21" fmla="*/ 705 h 2074"/>
                <a:gd name="T22" fmla="*/ 662 w 663"/>
                <a:gd name="T23" fmla="*/ 345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3" h="2074">
                  <a:moveTo>
                    <a:pt x="662" y="345"/>
                  </a:moveTo>
                  <a:lnTo>
                    <a:pt x="377" y="560"/>
                  </a:lnTo>
                  <a:lnTo>
                    <a:pt x="329" y="0"/>
                  </a:lnTo>
                  <a:lnTo>
                    <a:pt x="280" y="560"/>
                  </a:lnTo>
                  <a:lnTo>
                    <a:pt x="0" y="350"/>
                  </a:lnTo>
                  <a:lnTo>
                    <a:pt x="259" y="705"/>
                  </a:lnTo>
                  <a:lnTo>
                    <a:pt x="259" y="942"/>
                  </a:lnTo>
                  <a:lnTo>
                    <a:pt x="259" y="2073"/>
                  </a:lnTo>
                  <a:lnTo>
                    <a:pt x="399" y="2073"/>
                  </a:lnTo>
                  <a:lnTo>
                    <a:pt x="399" y="878"/>
                  </a:lnTo>
                  <a:lnTo>
                    <a:pt x="399" y="705"/>
                  </a:lnTo>
                  <a:lnTo>
                    <a:pt x="662" y="345"/>
                  </a:lnTo>
                </a:path>
              </a:pathLst>
            </a:custGeom>
            <a:solidFill>
              <a:srgbClr val="B5752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5" name="Freeform 8"/>
          <p:cNvSpPr>
            <a:spLocks noChangeArrowheads="1"/>
          </p:cNvSpPr>
          <p:nvPr/>
        </p:nvSpPr>
        <p:spPr bwMode="auto">
          <a:xfrm>
            <a:off x="5037272" y="5432646"/>
            <a:ext cx="1340744" cy="402041"/>
          </a:xfrm>
          <a:custGeom>
            <a:avLst/>
            <a:gdLst>
              <a:gd name="T0" fmla="*/ 4119 w 4120"/>
              <a:gd name="T1" fmla="*/ 291 h 1234"/>
              <a:gd name="T2" fmla="*/ 4119 w 4120"/>
              <a:gd name="T3" fmla="*/ 291 h 1234"/>
              <a:gd name="T4" fmla="*/ 4070 w 4120"/>
              <a:gd name="T5" fmla="*/ 285 h 1234"/>
              <a:gd name="T6" fmla="*/ 3726 w 4120"/>
              <a:gd name="T7" fmla="*/ 495 h 1234"/>
              <a:gd name="T8" fmla="*/ 3478 w 4120"/>
              <a:gd name="T9" fmla="*/ 328 h 1234"/>
              <a:gd name="T10" fmla="*/ 3295 w 4120"/>
              <a:gd name="T11" fmla="*/ 377 h 1234"/>
              <a:gd name="T12" fmla="*/ 3274 w 4120"/>
              <a:gd name="T13" fmla="*/ 334 h 1234"/>
              <a:gd name="T14" fmla="*/ 3220 w 4120"/>
              <a:gd name="T15" fmla="*/ 248 h 1234"/>
              <a:gd name="T16" fmla="*/ 3069 w 4120"/>
              <a:gd name="T17" fmla="*/ 151 h 1234"/>
              <a:gd name="T18" fmla="*/ 2821 w 4120"/>
              <a:gd name="T19" fmla="*/ 167 h 1234"/>
              <a:gd name="T20" fmla="*/ 2671 w 4120"/>
              <a:gd name="T21" fmla="*/ 328 h 1234"/>
              <a:gd name="T22" fmla="*/ 2525 w 4120"/>
              <a:gd name="T23" fmla="*/ 280 h 1234"/>
              <a:gd name="T24" fmla="*/ 2445 w 4120"/>
              <a:gd name="T25" fmla="*/ 285 h 1234"/>
              <a:gd name="T26" fmla="*/ 2299 w 4120"/>
              <a:gd name="T27" fmla="*/ 355 h 1234"/>
              <a:gd name="T28" fmla="*/ 2289 w 4120"/>
              <a:gd name="T29" fmla="*/ 366 h 1234"/>
              <a:gd name="T30" fmla="*/ 2084 w 4120"/>
              <a:gd name="T31" fmla="*/ 258 h 1234"/>
              <a:gd name="T32" fmla="*/ 1761 w 4120"/>
              <a:gd name="T33" fmla="*/ 533 h 1234"/>
              <a:gd name="T34" fmla="*/ 1761 w 4120"/>
              <a:gd name="T35" fmla="*/ 543 h 1234"/>
              <a:gd name="T36" fmla="*/ 1739 w 4120"/>
              <a:gd name="T37" fmla="*/ 533 h 1234"/>
              <a:gd name="T38" fmla="*/ 1556 w 4120"/>
              <a:gd name="T39" fmla="*/ 457 h 1234"/>
              <a:gd name="T40" fmla="*/ 1298 w 4120"/>
              <a:gd name="T41" fmla="*/ 204 h 1234"/>
              <a:gd name="T42" fmla="*/ 1233 w 4120"/>
              <a:gd name="T43" fmla="*/ 210 h 1234"/>
              <a:gd name="T44" fmla="*/ 980 w 4120"/>
              <a:gd name="T45" fmla="*/ 0 h 1234"/>
              <a:gd name="T46" fmla="*/ 674 w 4120"/>
              <a:gd name="T47" fmla="*/ 264 h 1234"/>
              <a:gd name="T48" fmla="*/ 674 w 4120"/>
              <a:gd name="T49" fmla="*/ 307 h 1234"/>
              <a:gd name="T50" fmla="*/ 657 w 4120"/>
              <a:gd name="T51" fmla="*/ 296 h 1234"/>
              <a:gd name="T52" fmla="*/ 533 w 4120"/>
              <a:gd name="T53" fmla="*/ 253 h 1234"/>
              <a:gd name="T54" fmla="*/ 469 w 4120"/>
              <a:gd name="T55" fmla="*/ 258 h 1234"/>
              <a:gd name="T56" fmla="*/ 351 w 4120"/>
              <a:gd name="T57" fmla="*/ 317 h 1234"/>
              <a:gd name="T58" fmla="*/ 264 w 4120"/>
              <a:gd name="T59" fmla="*/ 490 h 1234"/>
              <a:gd name="T60" fmla="*/ 286 w 4120"/>
              <a:gd name="T61" fmla="*/ 608 h 1234"/>
              <a:gd name="T62" fmla="*/ 205 w 4120"/>
              <a:gd name="T63" fmla="*/ 614 h 1234"/>
              <a:gd name="T64" fmla="*/ 54 w 4120"/>
              <a:gd name="T65" fmla="*/ 910 h 1234"/>
              <a:gd name="T66" fmla="*/ 383 w 4120"/>
              <a:gd name="T67" fmla="*/ 974 h 1234"/>
              <a:gd name="T68" fmla="*/ 587 w 4120"/>
              <a:gd name="T69" fmla="*/ 840 h 1234"/>
              <a:gd name="T70" fmla="*/ 991 w 4120"/>
              <a:gd name="T71" fmla="*/ 985 h 1234"/>
              <a:gd name="T72" fmla="*/ 1287 w 4120"/>
              <a:gd name="T73" fmla="*/ 990 h 1234"/>
              <a:gd name="T74" fmla="*/ 1567 w 4120"/>
              <a:gd name="T75" fmla="*/ 1039 h 1234"/>
              <a:gd name="T76" fmla="*/ 1643 w 4120"/>
              <a:gd name="T77" fmla="*/ 1039 h 1234"/>
              <a:gd name="T78" fmla="*/ 1890 w 4120"/>
              <a:gd name="T79" fmla="*/ 1233 h 1234"/>
              <a:gd name="T80" fmla="*/ 2127 w 4120"/>
              <a:gd name="T81" fmla="*/ 1136 h 1234"/>
              <a:gd name="T82" fmla="*/ 2165 w 4120"/>
              <a:gd name="T83" fmla="*/ 1141 h 1234"/>
              <a:gd name="T84" fmla="*/ 2644 w 4120"/>
              <a:gd name="T85" fmla="*/ 1146 h 1234"/>
              <a:gd name="T86" fmla="*/ 3107 w 4120"/>
              <a:gd name="T87" fmla="*/ 1152 h 1234"/>
              <a:gd name="T88" fmla="*/ 3602 w 4120"/>
              <a:gd name="T89" fmla="*/ 1076 h 1234"/>
              <a:gd name="T90" fmla="*/ 3887 w 4120"/>
              <a:gd name="T91" fmla="*/ 937 h 1234"/>
              <a:gd name="T92" fmla="*/ 4017 w 4120"/>
              <a:gd name="T93" fmla="*/ 974 h 1234"/>
              <a:gd name="T94" fmla="*/ 4119 w 4120"/>
              <a:gd name="T95" fmla="*/ 958 h 1234"/>
              <a:gd name="T96" fmla="*/ 4119 w 4120"/>
              <a:gd name="T97" fmla="*/ 29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20" h="1234">
                <a:moveTo>
                  <a:pt x="4119" y="291"/>
                </a:moveTo>
                <a:lnTo>
                  <a:pt x="4119" y="291"/>
                </a:lnTo>
                <a:cubicBezTo>
                  <a:pt x="4103" y="291"/>
                  <a:pt x="4086" y="285"/>
                  <a:pt x="4070" y="285"/>
                </a:cubicBezTo>
                <a:cubicBezTo>
                  <a:pt x="3920" y="285"/>
                  <a:pt x="3780" y="366"/>
                  <a:pt x="3726" y="495"/>
                </a:cubicBezTo>
                <a:cubicBezTo>
                  <a:pt x="3677" y="404"/>
                  <a:pt x="3586" y="328"/>
                  <a:pt x="3478" y="328"/>
                </a:cubicBezTo>
                <a:cubicBezTo>
                  <a:pt x="3408" y="328"/>
                  <a:pt x="3349" y="344"/>
                  <a:pt x="3295" y="377"/>
                </a:cubicBezTo>
                <a:cubicBezTo>
                  <a:pt x="3290" y="361"/>
                  <a:pt x="3284" y="350"/>
                  <a:pt x="3274" y="334"/>
                </a:cubicBezTo>
                <a:cubicBezTo>
                  <a:pt x="3258" y="301"/>
                  <a:pt x="3241" y="274"/>
                  <a:pt x="3220" y="248"/>
                </a:cubicBezTo>
                <a:cubicBezTo>
                  <a:pt x="3177" y="204"/>
                  <a:pt x="3128" y="172"/>
                  <a:pt x="3069" y="151"/>
                </a:cubicBezTo>
                <a:cubicBezTo>
                  <a:pt x="2994" y="118"/>
                  <a:pt x="2897" y="129"/>
                  <a:pt x="2821" y="167"/>
                </a:cubicBezTo>
                <a:cubicBezTo>
                  <a:pt x="2751" y="199"/>
                  <a:pt x="2698" y="258"/>
                  <a:pt x="2671" y="328"/>
                </a:cubicBezTo>
                <a:cubicBezTo>
                  <a:pt x="2622" y="301"/>
                  <a:pt x="2574" y="285"/>
                  <a:pt x="2525" y="280"/>
                </a:cubicBezTo>
                <a:cubicBezTo>
                  <a:pt x="2498" y="280"/>
                  <a:pt x="2471" y="280"/>
                  <a:pt x="2445" y="285"/>
                </a:cubicBezTo>
                <a:cubicBezTo>
                  <a:pt x="2391" y="296"/>
                  <a:pt x="2342" y="317"/>
                  <a:pt x="2299" y="355"/>
                </a:cubicBezTo>
                <a:cubicBezTo>
                  <a:pt x="2294" y="355"/>
                  <a:pt x="2294" y="361"/>
                  <a:pt x="2289" y="366"/>
                </a:cubicBezTo>
                <a:cubicBezTo>
                  <a:pt x="2240" y="301"/>
                  <a:pt x="2165" y="258"/>
                  <a:pt x="2084" y="258"/>
                </a:cubicBezTo>
                <a:cubicBezTo>
                  <a:pt x="1917" y="258"/>
                  <a:pt x="1772" y="361"/>
                  <a:pt x="1761" y="533"/>
                </a:cubicBezTo>
                <a:cubicBezTo>
                  <a:pt x="1761" y="538"/>
                  <a:pt x="1761" y="543"/>
                  <a:pt x="1761" y="543"/>
                </a:cubicBezTo>
                <a:cubicBezTo>
                  <a:pt x="1756" y="543"/>
                  <a:pt x="1750" y="538"/>
                  <a:pt x="1739" y="533"/>
                </a:cubicBezTo>
                <a:cubicBezTo>
                  <a:pt x="1686" y="495"/>
                  <a:pt x="1621" y="468"/>
                  <a:pt x="1556" y="457"/>
                </a:cubicBezTo>
                <a:cubicBezTo>
                  <a:pt x="1540" y="328"/>
                  <a:pt x="1433" y="204"/>
                  <a:pt x="1298" y="204"/>
                </a:cubicBezTo>
                <a:cubicBezTo>
                  <a:pt x="1276" y="204"/>
                  <a:pt x="1255" y="204"/>
                  <a:pt x="1233" y="210"/>
                </a:cubicBezTo>
                <a:cubicBezTo>
                  <a:pt x="1201" y="97"/>
                  <a:pt x="1099" y="0"/>
                  <a:pt x="980" y="0"/>
                </a:cubicBezTo>
                <a:cubicBezTo>
                  <a:pt x="824" y="0"/>
                  <a:pt x="684" y="102"/>
                  <a:pt x="674" y="264"/>
                </a:cubicBezTo>
                <a:cubicBezTo>
                  <a:pt x="668" y="280"/>
                  <a:pt x="668" y="296"/>
                  <a:pt x="674" y="307"/>
                </a:cubicBezTo>
                <a:cubicBezTo>
                  <a:pt x="668" y="307"/>
                  <a:pt x="663" y="301"/>
                  <a:pt x="657" y="296"/>
                </a:cubicBezTo>
                <a:cubicBezTo>
                  <a:pt x="620" y="269"/>
                  <a:pt x="582" y="258"/>
                  <a:pt x="533" y="253"/>
                </a:cubicBezTo>
                <a:cubicBezTo>
                  <a:pt x="469" y="258"/>
                  <a:pt x="469" y="258"/>
                  <a:pt x="469" y="258"/>
                </a:cubicBezTo>
                <a:cubicBezTo>
                  <a:pt x="426" y="269"/>
                  <a:pt x="383" y="285"/>
                  <a:pt x="351" y="317"/>
                </a:cubicBezTo>
                <a:cubicBezTo>
                  <a:pt x="297" y="361"/>
                  <a:pt x="270" y="425"/>
                  <a:pt x="264" y="490"/>
                </a:cubicBezTo>
                <a:cubicBezTo>
                  <a:pt x="259" y="527"/>
                  <a:pt x="270" y="571"/>
                  <a:pt x="286" y="608"/>
                </a:cubicBezTo>
                <a:cubicBezTo>
                  <a:pt x="259" y="608"/>
                  <a:pt x="232" y="608"/>
                  <a:pt x="205" y="614"/>
                </a:cubicBezTo>
                <a:cubicBezTo>
                  <a:pt x="71" y="630"/>
                  <a:pt x="0" y="791"/>
                  <a:pt x="54" y="910"/>
                </a:cubicBezTo>
                <a:cubicBezTo>
                  <a:pt x="119" y="1033"/>
                  <a:pt x="275" y="1055"/>
                  <a:pt x="383" y="974"/>
                </a:cubicBezTo>
                <a:cubicBezTo>
                  <a:pt x="447" y="915"/>
                  <a:pt x="507" y="872"/>
                  <a:pt x="587" y="840"/>
                </a:cubicBezTo>
                <a:cubicBezTo>
                  <a:pt x="684" y="942"/>
                  <a:pt x="846" y="974"/>
                  <a:pt x="991" y="985"/>
                </a:cubicBezTo>
                <a:cubicBezTo>
                  <a:pt x="1088" y="996"/>
                  <a:pt x="1185" y="985"/>
                  <a:pt x="1287" y="990"/>
                </a:cubicBezTo>
                <a:cubicBezTo>
                  <a:pt x="1389" y="1001"/>
                  <a:pt x="1465" y="1028"/>
                  <a:pt x="1567" y="1039"/>
                </a:cubicBezTo>
                <a:cubicBezTo>
                  <a:pt x="1594" y="1044"/>
                  <a:pt x="1621" y="1044"/>
                  <a:pt x="1643" y="1039"/>
                </a:cubicBezTo>
                <a:cubicBezTo>
                  <a:pt x="1680" y="1146"/>
                  <a:pt x="1777" y="1233"/>
                  <a:pt x="1890" y="1233"/>
                </a:cubicBezTo>
                <a:cubicBezTo>
                  <a:pt x="1982" y="1233"/>
                  <a:pt x="2068" y="1195"/>
                  <a:pt x="2127" y="1136"/>
                </a:cubicBezTo>
                <a:cubicBezTo>
                  <a:pt x="2138" y="1136"/>
                  <a:pt x="2148" y="1141"/>
                  <a:pt x="2165" y="1141"/>
                </a:cubicBezTo>
                <a:cubicBezTo>
                  <a:pt x="2321" y="1152"/>
                  <a:pt x="2482" y="1136"/>
                  <a:pt x="2644" y="1146"/>
                </a:cubicBezTo>
                <a:cubicBezTo>
                  <a:pt x="2794" y="1152"/>
                  <a:pt x="2951" y="1157"/>
                  <a:pt x="3107" y="1152"/>
                </a:cubicBezTo>
                <a:cubicBezTo>
                  <a:pt x="3274" y="1146"/>
                  <a:pt x="3446" y="1136"/>
                  <a:pt x="3602" y="1076"/>
                </a:cubicBezTo>
                <a:cubicBezTo>
                  <a:pt x="3694" y="1044"/>
                  <a:pt x="3801" y="1001"/>
                  <a:pt x="3887" y="937"/>
                </a:cubicBezTo>
                <a:cubicBezTo>
                  <a:pt x="3925" y="958"/>
                  <a:pt x="3968" y="974"/>
                  <a:pt x="4017" y="974"/>
                </a:cubicBezTo>
                <a:cubicBezTo>
                  <a:pt x="4049" y="974"/>
                  <a:pt x="4086" y="969"/>
                  <a:pt x="4119" y="958"/>
                </a:cubicBezTo>
                <a:lnTo>
                  <a:pt x="4119" y="291"/>
                </a:lnTo>
              </a:path>
            </a:pathLst>
          </a:custGeom>
          <a:solidFill>
            <a:srgbClr val="3FB87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 name="Group 1"/>
          <p:cNvGrpSpPr/>
          <p:nvPr/>
        </p:nvGrpSpPr>
        <p:grpSpPr>
          <a:xfrm>
            <a:off x="1588" y="5422596"/>
            <a:ext cx="1350792" cy="353222"/>
            <a:chOff x="1" y="10845191"/>
            <a:chExt cx="2701583" cy="706443"/>
          </a:xfrm>
          <a:solidFill>
            <a:schemeClr val="accent1"/>
          </a:solidFill>
        </p:grpSpPr>
        <p:sp>
          <p:nvSpPr>
            <p:cNvPr id="164" name="Freeform 7"/>
            <p:cNvSpPr>
              <a:spLocks noChangeArrowheads="1"/>
            </p:cNvSpPr>
            <p:nvPr/>
          </p:nvSpPr>
          <p:spPr bwMode="auto">
            <a:xfrm>
              <a:off x="1" y="10845191"/>
              <a:ext cx="1202938" cy="686340"/>
            </a:xfrm>
            <a:custGeom>
              <a:avLst/>
              <a:gdLst>
                <a:gd name="T0" fmla="*/ 1583 w 1848"/>
                <a:gd name="T1" fmla="*/ 387 h 1056"/>
                <a:gd name="T2" fmla="*/ 1583 w 1848"/>
                <a:gd name="T3" fmla="*/ 387 h 1056"/>
                <a:gd name="T4" fmla="*/ 1351 w 1848"/>
                <a:gd name="T5" fmla="*/ 484 h 1056"/>
                <a:gd name="T6" fmla="*/ 1362 w 1848"/>
                <a:gd name="T7" fmla="*/ 419 h 1056"/>
                <a:gd name="T8" fmla="*/ 1141 w 1848"/>
                <a:gd name="T9" fmla="*/ 166 h 1056"/>
                <a:gd name="T10" fmla="*/ 953 w 1848"/>
                <a:gd name="T11" fmla="*/ 236 h 1056"/>
                <a:gd name="T12" fmla="*/ 786 w 1848"/>
                <a:gd name="T13" fmla="*/ 21 h 1056"/>
                <a:gd name="T14" fmla="*/ 781 w 1848"/>
                <a:gd name="T15" fmla="*/ 21 h 1056"/>
                <a:gd name="T16" fmla="*/ 587 w 1848"/>
                <a:gd name="T17" fmla="*/ 32 h 1056"/>
                <a:gd name="T18" fmla="*/ 441 w 1848"/>
                <a:gd name="T19" fmla="*/ 242 h 1056"/>
                <a:gd name="T20" fmla="*/ 458 w 1848"/>
                <a:gd name="T21" fmla="*/ 349 h 1056"/>
                <a:gd name="T22" fmla="*/ 436 w 1848"/>
                <a:gd name="T23" fmla="*/ 339 h 1056"/>
                <a:gd name="T24" fmla="*/ 431 w 1848"/>
                <a:gd name="T25" fmla="*/ 339 h 1056"/>
                <a:gd name="T26" fmla="*/ 318 w 1848"/>
                <a:gd name="T27" fmla="*/ 328 h 1056"/>
                <a:gd name="T28" fmla="*/ 210 w 1848"/>
                <a:gd name="T29" fmla="*/ 382 h 1056"/>
                <a:gd name="T30" fmla="*/ 135 w 1848"/>
                <a:gd name="T31" fmla="*/ 527 h 1056"/>
                <a:gd name="T32" fmla="*/ 75 w 1848"/>
                <a:gd name="T33" fmla="*/ 516 h 1056"/>
                <a:gd name="T34" fmla="*/ 5 w 1848"/>
                <a:gd name="T35" fmla="*/ 522 h 1056"/>
                <a:gd name="T36" fmla="*/ 0 w 1848"/>
                <a:gd name="T37" fmla="*/ 522 h 1056"/>
                <a:gd name="T38" fmla="*/ 0 w 1848"/>
                <a:gd name="T39" fmla="*/ 1028 h 1056"/>
                <a:gd name="T40" fmla="*/ 32 w 1848"/>
                <a:gd name="T41" fmla="*/ 1033 h 1056"/>
                <a:gd name="T42" fmla="*/ 102 w 1848"/>
                <a:gd name="T43" fmla="*/ 1028 h 1056"/>
                <a:gd name="T44" fmla="*/ 226 w 1848"/>
                <a:gd name="T45" fmla="*/ 969 h 1056"/>
                <a:gd name="T46" fmla="*/ 232 w 1848"/>
                <a:gd name="T47" fmla="*/ 963 h 1056"/>
                <a:gd name="T48" fmla="*/ 382 w 1848"/>
                <a:gd name="T49" fmla="*/ 1012 h 1056"/>
                <a:gd name="T50" fmla="*/ 764 w 1848"/>
                <a:gd name="T51" fmla="*/ 1055 h 1056"/>
                <a:gd name="T52" fmla="*/ 996 w 1848"/>
                <a:gd name="T53" fmla="*/ 882 h 1056"/>
                <a:gd name="T54" fmla="*/ 1098 w 1848"/>
                <a:gd name="T55" fmla="*/ 839 h 1056"/>
                <a:gd name="T56" fmla="*/ 1141 w 1848"/>
                <a:gd name="T57" fmla="*/ 807 h 1056"/>
                <a:gd name="T58" fmla="*/ 1195 w 1848"/>
                <a:gd name="T59" fmla="*/ 807 h 1056"/>
                <a:gd name="T60" fmla="*/ 1292 w 1848"/>
                <a:gd name="T61" fmla="*/ 812 h 1056"/>
                <a:gd name="T62" fmla="*/ 1335 w 1848"/>
                <a:gd name="T63" fmla="*/ 812 h 1056"/>
                <a:gd name="T64" fmla="*/ 1540 w 1848"/>
                <a:gd name="T65" fmla="*/ 931 h 1056"/>
                <a:gd name="T66" fmla="*/ 1836 w 1848"/>
                <a:gd name="T67" fmla="*/ 678 h 1056"/>
                <a:gd name="T68" fmla="*/ 1583 w 1848"/>
                <a:gd name="T69" fmla="*/ 387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8" h="1056">
                  <a:moveTo>
                    <a:pt x="1583" y="387"/>
                  </a:moveTo>
                  <a:lnTo>
                    <a:pt x="1583" y="387"/>
                  </a:lnTo>
                  <a:cubicBezTo>
                    <a:pt x="1491" y="387"/>
                    <a:pt x="1405" y="419"/>
                    <a:pt x="1351" y="484"/>
                  </a:cubicBezTo>
                  <a:cubicBezTo>
                    <a:pt x="1357" y="468"/>
                    <a:pt x="1362" y="446"/>
                    <a:pt x="1362" y="419"/>
                  </a:cubicBezTo>
                  <a:cubicBezTo>
                    <a:pt x="1373" y="301"/>
                    <a:pt x="1270" y="166"/>
                    <a:pt x="1141" y="166"/>
                  </a:cubicBezTo>
                  <a:cubicBezTo>
                    <a:pt x="1071" y="166"/>
                    <a:pt x="1001" y="193"/>
                    <a:pt x="953" y="236"/>
                  </a:cubicBezTo>
                  <a:cubicBezTo>
                    <a:pt x="942" y="145"/>
                    <a:pt x="878" y="43"/>
                    <a:pt x="786" y="21"/>
                  </a:cubicBezTo>
                  <a:cubicBezTo>
                    <a:pt x="781" y="21"/>
                    <a:pt x="781" y="21"/>
                    <a:pt x="781" y="21"/>
                  </a:cubicBezTo>
                  <a:cubicBezTo>
                    <a:pt x="711" y="5"/>
                    <a:pt x="651" y="0"/>
                    <a:pt x="587" y="32"/>
                  </a:cubicBezTo>
                  <a:cubicBezTo>
                    <a:pt x="506" y="75"/>
                    <a:pt x="447" y="156"/>
                    <a:pt x="441" y="242"/>
                  </a:cubicBezTo>
                  <a:cubicBezTo>
                    <a:pt x="441" y="280"/>
                    <a:pt x="447" y="317"/>
                    <a:pt x="458" y="349"/>
                  </a:cubicBezTo>
                  <a:cubicBezTo>
                    <a:pt x="447" y="344"/>
                    <a:pt x="441" y="344"/>
                    <a:pt x="436" y="339"/>
                  </a:cubicBezTo>
                  <a:cubicBezTo>
                    <a:pt x="431" y="339"/>
                    <a:pt x="431" y="339"/>
                    <a:pt x="431" y="339"/>
                  </a:cubicBezTo>
                  <a:cubicBezTo>
                    <a:pt x="393" y="328"/>
                    <a:pt x="355" y="323"/>
                    <a:pt x="318" y="328"/>
                  </a:cubicBezTo>
                  <a:cubicBezTo>
                    <a:pt x="274" y="339"/>
                    <a:pt x="237" y="355"/>
                    <a:pt x="210" y="382"/>
                  </a:cubicBezTo>
                  <a:cubicBezTo>
                    <a:pt x="167" y="419"/>
                    <a:pt x="140" y="473"/>
                    <a:pt x="135" y="527"/>
                  </a:cubicBezTo>
                  <a:cubicBezTo>
                    <a:pt x="113" y="522"/>
                    <a:pt x="91" y="516"/>
                    <a:pt x="75" y="516"/>
                  </a:cubicBezTo>
                  <a:cubicBezTo>
                    <a:pt x="48" y="516"/>
                    <a:pt x="27" y="516"/>
                    <a:pt x="5" y="522"/>
                  </a:cubicBezTo>
                  <a:lnTo>
                    <a:pt x="0" y="522"/>
                  </a:lnTo>
                  <a:cubicBezTo>
                    <a:pt x="0" y="1028"/>
                    <a:pt x="0" y="1028"/>
                    <a:pt x="0" y="1028"/>
                  </a:cubicBezTo>
                  <a:cubicBezTo>
                    <a:pt x="11" y="1028"/>
                    <a:pt x="22" y="1033"/>
                    <a:pt x="32" y="1033"/>
                  </a:cubicBezTo>
                  <a:cubicBezTo>
                    <a:pt x="59" y="1033"/>
                    <a:pt x="81" y="1028"/>
                    <a:pt x="102" y="1028"/>
                  </a:cubicBezTo>
                  <a:cubicBezTo>
                    <a:pt x="151" y="1017"/>
                    <a:pt x="188" y="1001"/>
                    <a:pt x="226" y="969"/>
                  </a:cubicBezTo>
                  <a:cubicBezTo>
                    <a:pt x="226" y="969"/>
                    <a:pt x="226" y="963"/>
                    <a:pt x="232" y="963"/>
                  </a:cubicBezTo>
                  <a:cubicBezTo>
                    <a:pt x="280" y="990"/>
                    <a:pt x="334" y="1001"/>
                    <a:pt x="382" y="1012"/>
                  </a:cubicBezTo>
                  <a:cubicBezTo>
                    <a:pt x="506" y="1044"/>
                    <a:pt x="641" y="1055"/>
                    <a:pt x="764" y="1055"/>
                  </a:cubicBezTo>
                  <a:cubicBezTo>
                    <a:pt x="878" y="1055"/>
                    <a:pt x="974" y="990"/>
                    <a:pt x="996" y="882"/>
                  </a:cubicBezTo>
                  <a:cubicBezTo>
                    <a:pt x="1034" y="872"/>
                    <a:pt x="1071" y="855"/>
                    <a:pt x="1098" y="839"/>
                  </a:cubicBezTo>
                  <a:cubicBezTo>
                    <a:pt x="1114" y="829"/>
                    <a:pt x="1130" y="818"/>
                    <a:pt x="1141" y="807"/>
                  </a:cubicBezTo>
                  <a:cubicBezTo>
                    <a:pt x="1157" y="807"/>
                    <a:pt x="1179" y="807"/>
                    <a:pt x="1195" y="807"/>
                  </a:cubicBezTo>
                  <a:cubicBezTo>
                    <a:pt x="1227" y="807"/>
                    <a:pt x="1260" y="807"/>
                    <a:pt x="1292" y="812"/>
                  </a:cubicBezTo>
                  <a:cubicBezTo>
                    <a:pt x="1308" y="812"/>
                    <a:pt x="1319" y="812"/>
                    <a:pt x="1335" y="812"/>
                  </a:cubicBezTo>
                  <a:cubicBezTo>
                    <a:pt x="1378" y="882"/>
                    <a:pt x="1453" y="931"/>
                    <a:pt x="1540" y="931"/>
                  </a:cubicBezTo>
                  <a:cubicBezTo>
                    <a:pt x="1690" y="931"/>
                    <a:pt x="1819" y="839"/>
                    <a:pt x="1836" y="678"/>
                  </a:cubicBezTo>
                  <a:cubicBezTo>
                    <a:pt x="1847" y="538"/>
                    <a:pt x="1728" y="387"/>
                    <a:pt x="1583" y="3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6" name="Freeform 9"/>
            <p:cNvSpPr>
              <a:spLocks noChangeArrowheads="1"/>
            </p:cNvSpPr>
            <p:nvPr/>
          </p:nvSpPr>
          <p:spPr bwMode="auto">
            <a:xfrm>
              <a:off x="1599132" y="10902626"/>
              <a:ext cx="1102452" cy="649008"/>
            </a:xfrm>
            <a:custGeom>
              <a:avLst/>
              <a:gdLst>
                <a:gd name="T0" fmla="*/ 1685 w 1692"/>
                <a:gd name="T1" fmla="*/ 705 h 997"/>
                <a:gd name="T2" fmla="*/ 1685 w 1692"/>
                <a:gd name="T3" fmla="*/ 705 h 997"/>
                <a:gd name="T4" fmla="*/ 1664 w 1692"/>
                <a:gd name="T5" fmla="*/ 646 h 997"/>
                <a:gd name="T6" fmla="*/ 1664 w 1692"/>
                <a:gd name="T7" fmla="*/ 651 h 997"/>
                <a:gd name="T8" fmla="*/ 1620 w 1692"/>
                <a:gd name="T9" fmla="*/ 581 h 997"/>
                <a:gd name="T10" fmla="*/ 1577 w 1692"/>
                <a:gd name="T11" fmla="*/ 538 h 997"/>
                <a:gd name="T12" fmla="*/ 1507 w 1692"/>
                <a:gd name="T13" fmla="*/ 495 h 997"/>
                <a:gd name="T14" fmla="*/ 1389 w 1692"/>
                <a:gd name="T15" fmla="*/ 500 h 997"/>
                <a:gd name="T16" fmla="*/ 1319 w 1692"/>
                <a:gd name="T17" fmla="*/ 344 h 997"/>
                <a:gd name="T18" fmla="*/ 1265 w 1692"/>
                <a:gd name="T19" fmla="*/ 296 h 997"/>
                <a:gd name="T20" fmla="*/ 1136 w 1692"/>
                <a:gd name="T21" fmla="*/ 253 h 997"/>
                <a:gd name="T22" fmla="*/ 1061 w 1692"/>
                <a:gd name="T23" fmla="*/ 258 h 997"/>
                <a:gd name="T24" fmla="*/ 948 w 1692"/>
                <a:gd name="T25" fmla="*/ 307 h 997"/>
                <a:gd name="T26" fmla="*/ 953 w 1692"/>
                <a:gd name="T27" fmla="*/ 280 h 997"/>
                <a:gd name="T28" fmla="*/ 716 w 1692"/>
                <a:gd name="T29" fmla="*/ 0 h 997"/>
                <a:gd name="T30" fmla="*/ 442 w 1692"/>
                <a:gd name="T31" fmla="*/ 237 h 997"/>
                <a:gd name="T32" fmla="*/ 442 w 1692"/>
                <a:gd name="T33" fmla="*/ 242 h 997"/>
                <a:gd name="T34" fmla="*/ 350 w 1692"/>
                <a:gd name="T35" fmla="*/ 220 h 997"/>
                <a:gd name="T36" fmla="*/ 280 w 1692"/>
                <a:gd name="T37" fmla="*/ 220 h 997"/>
                <a:gd name="T38" fmla="*/ 156 w 1692"/>
                <a:gd name="T39" fmla="*/ 285 h 997"/>
                <a:gd name="T40" fmla="*/ 70 w 1692"/>
                <a:gd name="T41" fmla="*/ 457 h 997"/>
                <a:gd name="T42" fmla="*/ 81 w 1692"/>
                <a:gd name="T43" fmla="*/ 554 h 997"/>
                <a:gd name="T44" fmla="*/ 296 w 1692"/>
                <a:gd name="T45" fmla="*/ 974 h 997"/>
                <a:gd name="T46" fmla="*/ 835 w 1692"/>
                <a:gd name="T47" fmla="*/ 920 h 997"/>
                <a:gd name="T48" fmla="*/ 1346 w 1692"/>
                <a:gd name="T49" fmla="*/ 829 h 997"/>
                <a:gd name="T50" fmla="*/ 1497 w 1692"/>
                <a:gd name="T51" fmla="*/ 926 h 997"/>
                <a:gd name="T52" fmla="*/ 1653 w 1692"/>
                <a:gd name="T53" fmla="*/ 850 h 997"/>
                <a:gd name="T54" fmla="*/ 1680 w 1692"/>
                <a:gd name="T55" fmla="*/ 796 h 997"/>
                <a:gd name="T56" fmla="*/ 1685 w 1692"/>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2" h="997">
                  <a:moveTo>
                    <a:pt x="1685" y="705"/>
                  </a:moveTo>
                  <a:lnTo>
                    <a:pt x="1685" y="705"/>
                  </a:lnTo>
                  <a:cubicBezTo>
                    <a:pt x="1680" y="678"/>
                    <a:pt x="1674" y="662"/>
                    <a:pt x="1664" y="646"/>
                  </a:cubicBezTo>
                  <a:cubicBezTo>
                    <a:pt x="1664" y="646"/>
                    <a:pt x="1664" y="646"/>
                    <a:pt x="1664" y="651"/>
                  </a:cubicBezTo>
                  <a:cubicBezTo>
                    <a:pt x="1653" y="624"/>
                    <a:pt x="1637" y="603"/>
                    <a:pt x="1620" y="581"/>
                  </a:cubicBezTo>
                  <a:cubicBezTo>
                    <a:pt x="1610" y="565"/>
                    <a:pt x="1594" y="554"/>
                    <a:pt x="1577" y="538"/>
                  </a:cubicBezTo>
                  <a:cubicBezTo>
                    <a:pt x="1561" y="517"/>
                    <a:pt x="1540" y="500"/>
                    <a:pt x="1507" y="495"/>
                  </a:cubicBezTo>
                  <a:cubicBezTo>
                    <a:pt x="1470" y="479"/>
                    <a:pt x="1427" y="484"/>
                    <a:pt x="1389" y="500"/>
                  </a:cubicBezTo>
                  <a:cubicBezTo>
                    <a:pt x="1384" y="441"/>
                    <a:pt x="1357" y="387"/>
                    <a:pt x="1319" y="344"/>
                  </a:cubicBezTo>
                  <a:cubicBezTo>
                    <a:pt x="1303" y="328"/>
                    <a:pt x="1287" y="312"/>
                    <a:pt x="1265" y="296"/>
                  </a:cubicBezTo>
                  <a:cubicBezTo>
                    <a:pt x="1228" y="269"/>
                    <a:pt x="1184" y="258"/>
                    <a:pt x="1136" y="253"/>
                  </a:cubicBezTo>
                  <a:cubicBezTo>
                    <a:pt x="1109" y="253"/>
                    <a:pt x="1088" y="253"/>
                    <a:pt x="1061" y="258"/>
                  </a:cubicBezTo>
                  <a:cubicBezTo>
                    <a:pt x="1023" y="263"/>
                    <a:pt x="980" y="280"/>
                    <a:pt x="948" y="307"/>
                  </a:cubicBezTo>
                  <a:cubicBezTo>
                    <a:pt x="953" y="296"/>
                    <a:pt x="953" y="285"/>
                    <a:pt x="953" y="280"/>
                  </a:cubicBezTo>
                  <a:cubicBezTo>
                    <a:pt x="964" y="145"/>
                    <a:pt x="856" y="0"/>
                    <a:pt x="716" y="0"/>
                  </a:cubicBezTo>
                  <a:cubicBezTo>
                    <a:pt x="576" y="0"/>
                    <a:pt x="452" y="91"/>
                    <a:pt x="442" y="237"/>
                  </a:cubicBezTo>
                  <a:cubicBezTo>
                    <a:pt x="442" y="242"/>
                    <a:pt x="442" y="242"/>
                    <a:pt x="442" y="242"/>
                  </a:cubicBezTo>
                  <a:cubicBezTo>
                    <a:pt x="415" y="231"/>
                    <a:pt x="382" y="220"/>
                    <a:pt x="350" y="220"/>
                  </a:cubicBezTo>
                  <a:cubicBezTo>
                    <a:pt x="280" y="220"/>
                    <a:pt x="280" y="220"/>
                    <a:pt x="280" y="220"/>
                  </a:cubicBezTo>
                  <a:cubicBezTo>
                    <a:pt x="237" y="231"/>
                    <a:pt x="194" y="253"/>
                    <a:pt x="156" y="285"/>
                  </a:cubicBezTo>
                  <a:cubicBezTo>
                    <a:pt x="108" y="328"/>
                    <a:pt x="76" y="393"/>
                    <a:pt x="70" y="457"/>
                  </a:cubicBezTo>
                  <a:cubicBezTo>
                    <a:pt x="70" y="489"/>
                    <a:pt x="70" y="522"/>
                    <a:pt x="81" y="554"/>
                  </a:cubicBezTo>
                  <a:cubicBezTo>
                    <a:pt x="0" y="705"/>
                    <a:pt x="86" y="942"/>
                    <a:pt x="296" y="974"/>
                  </a:cubicBezTo>
                  <a:cubicBezTo>
                    <a:pt x="469" y="996"/>
                    <a:pt x="668" y="942"/>
                    <a:pt x="835" y="920"/>
                  </a:cubicBezTo>
                  <a:cubicBezTo>
                    <a:pt x="996" y="899"/>
                    <a:pt x="1195" y="904"/>
                    <a:pt x="1346" y="829"/>
                  </a:cubicBezTo>
                  <a:cubicBezTo>
                    <a:pt x="1378" y="883"/>
                    <a:pt x="1427" y="920"/>
                    <a:pt x="1497" y="926"/>
                  </a:cubicBezTo>
                  <a:cubicBezTo>
                    <a:pt x="1561" y="926"/>
                    <a:pt x="1615" y="899"/>
                    <a:pt x="1653" y="850"/>
                  </a:cubicBezTo>
                  <a:cubicBezTo>
                    <a:pt x="1664" y="834"/>
                    <a:pt x="1674" y="818"/>
                    <a:pt x="1680" y="796"/>
                  </a:cubicBezTo>
                  <a:cubicBezTo>
                    <a:pt x="1691" y="769"/>
                    <a:pt x="1691" y="737"/>
                    <a:pt x="1685" y="70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7" name="Freeform 10"/>
          <p:cNvSpPr>
            <a:spLocks noChangeArrowheads="1"/>
          </p:cNvSpPr>
          <p:nvPr/>
        </p:nvSpPr>
        <p:spPr bwMode="auto">
          <a:xfrm>
            <a:off x="2634268" y="5451313"/>
            <a:ext cx="549792" cy="324504"/>
          </a:xfrm>
          <a:custGeom>
            <a:avLst/>
            <a:gdLst>
              <a:gd name="T0" fmla="*/ 1685 w 1691"/>
              <a:gd name="T1" fmla="*/ 705 h 997"/>
              <a:gd name="T2" fmla="*/ 1685 w 1691"/>
              <a:gd name="T3" fmla="*/ 705 h 997"/>
              <a:gd name="T4" fmla="*/ 1664 w 1691"/>
              <a:gd name="T5" fmla="*/ 646 h 997"/>
              <a:gd name="T6" fmla="*/ 1669 w 1691"/>
              <a:gd name="T7" fmla="*/ 651 h 997"/>
              <a:gd name="T8" fmla="*/ 1620 w 1691"/>
              <a:gd name="T9" fmla="*/ 581 h 997"/>
              <a:gd name="T10" fmla="*/ 1583 w 1691"/>
              <a:gd name="T11" fmla="*/ 538 h 997"/>
              <a:gd name="T12" fmla="*/ 1513 w 1691"/>
              <a:gd name="T13" fmla="*/ 495 h 997"/>
              <a:gd name="T14" fmla="*/ 1389 w 1691"/>
              <a:gd name="T15" fmla="*/ 500 h 997"/>
              <a:gd name="T16" fmla="*/ 1319 w 1691"/>
              <a:gd name="T17" fmla="*/ 344 h 997"/>
              <a:gd name="T18" fmla="*/ 1265 w 1691"/>
              <a:gd name="T19" fmla="*/ 296 h 997"/>
              <a:gd name="T20" fmla="*/ 1136 w 1691"/>
              <a:gd name="T21" fmla="*/ 253 h 997"/>
              <a:gd name="T22" fmla="*/ 1066 w 1691"/>
              <a:gd name="T23" fmla="*/ 258 h 997"/>
              <a:gd name="T24" fmla="*/ 948 w 1691"/>
              <a:gd name="T25" fmla="*/ 307 h 997"/>
              <a:gd name="T26" fmla="*/ 953 w 1691"/>
              <a:gd name="T27" fmla="*/ 280 h 997"/>
              <a:gd name="T28" fmla="*/ 716 w 1691"/>
              <a:gd name="T29" fmla="*/ 0 h 997"/>
              <a:gd name="T30" fmla="*/ 441 w 1691"/>
              <a:gd name="T31" fmla="*/ 237 h 997"/>
              <a:gd name="T32" fmla="*/ 441 w 1691"/>
              <a:gd name="T33" fmla="*/ 242 h 997"/>
              <a:gd name="T34" fmla="*/ 350 w 1691"/>
              <a:gd name="T35" fmla="*/ 220 h 997"/>
              <a:gd name="T36" fmla="*/ 285 w 1691"/>
              <a:gd name="T37" fmla="*/ 220 h 997"/>
              <a:gd name="T38" fmla="*/ 156 w 1691"/>
              <a:gd name="T39" fmla="*/ 285 h 997"/>
              <a:gd name="T40" fmla="*/ 70 w 1691"/>
              <a:gd name="T41" fmla="*/ 457 h 997"/>
              <a:gd name="T42" fmla="*/ 81 w 1691"/>
              <a:gd name="T43" fmla="*/ 554 h 997"/>
              <a:gd name="T44" fmla="*/ 302 w 1691"/>
              <a:gd name="T45" fmla="*/ 974 h 997"/>
              <a:gd name="T46" fmla="*/ 840 w 1691"/>
              <a:gd name="T47" fmla="*/ 920 h 997"/>
              <a:gd name="T48" fmla="*/ 1346 w 1691"/>
              <a:gd name="T49" fmla="*/ 829 h 997"/>
              <a:gd name="T50" fmla="*/ 1497 w 1691"/>
              <a:gd name="T51" fmla="*/ 926 h 997"/>
              <a:gd name="T52" fmla="*/ 1653 w 1691"/>
              <a:gd name="T53" fmla="*/ 850 h 997"/>
              <a:gd name="T54" fmla="*/ 1680 w 1691"/>
              <a:gd name="T55" fmla="*/ 796 h 997"/>
              <a:gd name="T56" fmla="*/ 1685 w 1691"/>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1" h="997">
                <a:moveTo>
                  <a:pt x="1685" y="705"/>
                </a:moveTo>
                <a:lnTo>
                  <a:pt x="1685" y="705"/>
                </a:lnTo>
                <a:cubicBezTo>
                  <a:pt x="1680" y="678"/>
                  <a:pt x="1674" y="662"/>
                  <a:pt x="1664" y="646"/>
                </a:cubicBezTo>
                <a:cubicBezTo>
                  <a:pt x="1664" y="646"/>
                  <a:pt x="1664" y="646"/>
                  <a:pt x="1669" y="651"/>
                </a:cubicBezTo>
                <a:cubicBezTo>
                  <a:pt x="1653" y="624"/>
                  <a:pt x="1637" y="603"/>
                  <a:pt x="1620" y="581"/>
                </a:cubicBezTo>
                <a:cubicBezTo>
                  <a:pt x="1610" y="565"/>
                  <a:pt x="1594" y="554"/>
                  <a:pt x="1583" y="538"/>
                </a:cubicBezTo>
                <a:cubicBezTo>
                  <a:pt x="1561" y="517"/>
                  <a:pt x="1540" y="500"/>
                  <a:pt x="1513" y="495"/>
                </a:cubicBezTo>
                <a:cubicBezTo>
                  <a:pt x="1470" y="479"/>
                  <a:pt x="1427" y="484"/>
                  <a:pt x="1389" y="500"/>
                </a:cubicBezTo>
                <a:cubicBezTo>
                  <a:pt x="1384" y="441"/>
                  <a:pt x="1362" y="387"/>
                  <a:pt x="1319" y="344"/>
                </a:cubicBezTo>
                <a:cubicBezTo>
                  <a:pt x="1303" y="328"/>
                  <a:pt x="1287" y="312"/>
                  <a:pt x="1265" y="296"/>
                </a:cubicBezTo>
                <a:cubicBezTo>
                  <a:pt x="1228" y="269"/>
                  <a:pt x="1184" y="258"/>
                  <a:pt x="1136" y="253"/>
                </a:cubicBezTo>
                <a:cubicBezTo>
                  <a:pt x="1109" y="253"/>
                  <a:pt x="1087" y="253"/>
                  <a:pt x="1066" y="258"/>
                </a:cubicBezTo>
                <a:cubicBezTo>
                  <a:pt x="1023" y="263"/>
                  <a:pt x="985" y="280"/>
                  <a:pt x="948" y="307"/>
                </a:cubicBezTo>
                <a:cubicBezTo>
                  <a:pt x="953" y="296"/>
                  <a:pt x="953" y="285"/>
                  <a:pt x="953" y="280"/>
                </a:cubicBezTo>
                <a:cubicBezTo>
                  <a:pt x="964" y="145"/>
                  <a:pt x="856" y="0"/>
                  <a:pt x="716" y="0"/>
                </a:cubicBezTo>
                <a:cubicBezTo>
                  <a:pt x="576" y="0"/>
                  <a:pt x="452" y="91"/>
                  <a:pt x="441" y="237"/>
                </a:cubicBezTo>
                <a:cubicBezTo>
                  <a:pt x="441" y="242"/>
                  <a:pt x="441" y="242"/>
                  <a:pt x="441" y="242"/>
                </a:cubicBezTo>
                <a:cubicBezTo>
                  <a:pt x="415" y="231"/>
                  <a:pt x="382" y="220"/>
                  <a:pt x="350" y="220"/>
                </a:cubicBezTo>
                <a:cubicBezTo>
                  <a:pt x="285" y="220"/>
                  <a:pt x="285" y="220"/>
                  <a:pt x="285" y="220"/>
                </a:cubicBezTo>
                <a:cubicBezTo>
                  <a:pt x="237" y="231"/>
                  <a:pt x="194" y="253"/>
                  <a:pt x="156" y="285"/>
                </a:cubicBezTo>
                <a:cubicBezTo>
                  <a:pt x="108" y="328"/>
                  <a:pt x="75" y="393"/>
                  <a:pt x="70" y="457"/>
                </a:cubicBezTo>
                <a:cubicBezTo>
                  <a:pt x="70" y="489"/>
                  <a:pt x="75" y="522"/>
                  <a:pt x="81" y="554"/>
                </a:cubicBezTo>
                <a:cubicBezTo>
                  <a:pt x="0" y="705"/>
                  <a:pt x="86" y="942"/>
                  <a:pt x="302" y="974"/>
                </a:cubicBezTo>
                <a:cubicBezTo>
                  <a:pt x="468" y="996"/>
                  <a:pt x="668" y="942"/>
                  <a:pt x="840" y="920"/>
                </a:cubicBezTo>
                <a:cubicBezTo>
                  <a:pt x="996" y="899"/>
                  <a:pt x="1200" y="904"/>
                  <a:pt x="1346" y="829"/>
                </a:cubicBezTo>
                <a:cubicBezTo>
                  <a:pt x="1378" y="883"/>
                  <a:pt x="1432" y="920"/>
                  <a:pt x="1497" y="926"/>
                </a:cubicBezTo>
                <a:cubicBezTo>
                  <a:pt x="1561" y="926"/>
                  <a:pt x="1615" y="899"/>
                  <a:pt x="1653" y="850"/>
                </a:cubicBezTo>
                <a:cubicBezTo>
                  <a:pt x="1664" y="834"/>
                  <a:pt x="1674" y="818"/>
                  <a:pt x="1680" y="796"/>
                </a:cubicBezTo>
                <a:cubicBezTo>
                  <a:pt x="1690" y="769"/>
                  <a:pt x="1690" y="737"/>
                  <a:pt x="1685" y="705"/>
                </a:cubicBezTo>
              </a:path>
            </a:pathLst>
          </a:custGeom>
          <a:solidFill>
            <a:srgbClr val="3FB87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7" name="Group 16"/>
          <p:cNvGrpSpPr/>
          <p:nvPr/>
        </p:nvGrpSpPr>
        <p:grpSpPr>
          <a:xfrm>
            <a:off x="76233" y="5167013"/>
            <a:ext cx="505291" cy="525525"/>
            <a:chOff x="149290" y="10334025"/>
            <a:chExt cx="1010582" cy="1051049"/>
          </a:xfrm>
        </p:grpSpPr>
        <p:sp>
          <p:nvSpPr>
            <p:cNvPr id="168" name="Freeform 11"/>
            <p:cNvSpPr>
              <a:spLocks noChangeArrowheads="1"/>
            </p:cNvSpPr>
            <p:nvPr/>
          </p:nvSpPr>
          <p:spPr bwMode="auto">
            <a:xfrm>
              <a:off x="149290" y="10334025"/>
              <a:ext cx="1010582" cy="1051049"/>
            </a:xfrm>
            <a:custGeom>
              <a:avLst/>
              <a:gdLst>
                <a:gd name="T0" fmla="*/ 1550 w 1551"/>
                <a:gd name="T1" fmla="*/ 608 h 1616"/>
                <a:gd name="T2" fmla="*/ 1410 w 1551"/>
                <a:gd name="T3" fmla="*/ 274 h 1616"/>
                <a:gd name="T4" fmla="*/ 1108 w 1551"/>
                <a:gd name="T5" fmla="*/ 274 h 1616"/>
                <a:gd name="T6" fmla="*/ 1108 w 1551"/>
                <a:gd name="T7" fmla="*/ 0 h 1616"/>
                <a:gd name="T8" fmla="*/ 915 w 1551"/>
                <a:gd name="T9" fmla="*/ 0 h 1616"/>
                <a:gd name="T10" fmla="*/ 915 w 1551"/>
                <a:gd name="T11" fmla="*/ 274 h 1616"/>
                <a:gd name="T12" fmla="*/ 775 w 1551"/>
                <a:gd name="T13" fmla="*/ 274 h 1616"/>
                <a:gd name="T14" fmla="*/ 134 w 1551"/>
                <a:gd name="T15" fmla="*/ 274 h 1616"/>
                <a:gd name="T16" fmla="*/ 0 w 1551"/>
                <a:gd name="T17" fmla="*/ 608 h 1616"/>
                <a:gd name="T18" fmla="*/ 226 w 1551"/>
                <a:gd name="T19" fmla="*/ 608 h 1616"/>
                <a:gd name="T20" fmla="*/ 226 w 1551"/>
                <a:gd name="T21" fmla="*/ 1615 h 1616"/>
                <a:gd name="T22" fmla="*/ 1308 w 1551"/>
                <a:gd name="T23" fmla="*/ 1615 h 1616"/>
                <a:gd name="T24" fmla="*/ 1308 w 1551"/>
                <a:gd name="T25" fmla="*/ 608 h 1616"/>
                <a:gd name="T26" fmla="*/ 1550 w 1551"/>
                <a:gd name="T27" fmla="*/ 608 h 1616"/>
                <a:gd name="T28" fmla="*/ 629 w 1551"/>
                <a:gd name="T29" fmla="*/ 1103 h 1616"/>
                <a:gd name="T30" fmla="*/ 457 w 1551"/>
                <a:gd name="T31" fmla="*/ 1103 h 1616"/>
                <a:gd name="T32" fmla="*/ 457 w 1551"/>
                <a:gd name="T33" fmla="*/ 791 h 1616"/>
                <a:gd name="T34" fmla="*/ 629 w 1551"/>
                <a:gd name="T35" fmla="*/ 791 h 1616"/>
                <a:gd name="T36" fmla="*/ 629 w 1551"/>
                <a:gd name="T37" fmla="*/ 1103 h 1616"/>
                <a:gd name="T38" fmla="*/ 1108 w 1551"/>
                <a:gd name="T39" fmla="*/ 1103 h 1616"/>
                <a:gd name="T40" fmla="*/ 941 w 1551"/>
                <a:gd name="T41" fmla="*/ 1103 h 1616"/>
                <a:gd name="T42" fmla="*/ 941 w 1551"/>
                <a:gd name="T43" fmla="*/ 791 h 1616"/>
                <a:gd name="T44" fmla="*/ 1108 w 1551"/>
                <a:gd name="T45" fmla="*/ 791 h 1616"/>
                <a:gd name="T46" fmla="*/ 1108 w 1551"/>
                <a:gd name="T47" fmla="*/ 1103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1" h="1616">
                  <a:moveTo>
                    <a:pt x="1550" y="608"/>
                  </a:moveTo>
                  <a:lnTo>
                    <a:pt x="1410" y="274"/>
                  </a:lnTo>
                  <a:lnTo>
                    <a:pt x="1108" y="274"/>
                  </a:lnTo>
                  <a:lnTo>
                    <a:pt x="1108" y="0"/>
                  </a:lnTo>
                  <a:lnTo>
                    <a:pt x="915" y="0"/>
                  </a:lnTo>
                  <a:lnTo>
                    <a:pt x="915" y="274"/>
                  </a:lnTo>
                  <a:lnTo>
                    <a:pt x="775" y="274"/>
                  </a:lnTo>
                  <a:lnTo>
                    <a:pt x="134" y="274"/>
                  </a:lnTo>
                  <a:lnTo>
                    <a:pt x="0" y="608"/>
                  </a:lnTo>
                  <a:lnTo>
                    <a:pt x="226" y="608"/>
                  </a:lnTo>
                  <a:lnTo>
                    <a:pt x="226" y="1615"/>
                  </a:lnTo>
                  <a:lnTo>
                    <a:pt x="1308" y="1615"/>
                  </a:lnTo>
                  <a:lnTo>
                    <a:pt x="1308" y="608"/>
                  </a:lnTo>
                  <a:lnTo>
                    <a:pt x="1550" y="608"/>
                  </a:lnTo>
                  <a:close/>
                  <a:moveTo>
                    <a:pt x="629" y="1103"/>
                  </a:moveTo>
                  <a:lnTo>
                    <a:pt x="457" y="1103"/>
                  </a:lnTo>
                  <a:lnTo>
                    <a:pt x="457" y="791"/>
                  </a:lnTo>
                  <a:lnTo>
                    <a:pt x="629" y="791"/>
                  </a:lnTo>
                  <a:lnTo>
                    <a:pt x="629" y="1103"/>
                  </a:lnTo>
                  <a:close/>
                  <a:moveTo>
                    <a:pt x="1108" y="1103"/>
                  </a:moveTo>
                  <a:lnTo>
                    <a:pt x="941" y="1103"/>
                  </a:lnTo>
                  <a:lnTo>
                    <a:pt x="941" y="791"/>
                  </a:lnTo>
                  <a:lnTo>
                    <a:pt x="1108" y="791"/>
                  </a:lnTo>
                  <a:lnTo>
                    <a:pt x="1108" y="1103"/>
                  </a:lnTo>
                  <a:close/>
                </a:path>
              </a:pathLst>
            </a:custGeom>
            <a:solidFill>
              <a:schemeClr val="accent3"/>
            </a:solidFill>
            <a:ln>
              <a:noFill/>
            </a:ln>
            <a:effectLst/>
            <a:extLst/>
          </p:spPr>
          <p:txBody>
            <a:bodyPr wrap="none" lIns="76183" tIns="38092" rIns="76183" bIns="38092" anchor="ctr"/>
            <a:lstStyle/>
            <a:p>
              <a:endParaRPr lang="en-US" sz="900"/>
            </a:p>
          </p:txBody>
        </p:sp>
        <p:sp>
          <p:nvSpPr>
            <p:cNvPr id="169" name="Freeform 12"/>
            <p:cNvSpPr>
              <a:spLocks noChangeArrowheads="1"/>
            </p:cNvSpPr>
            <p:nvPr/>
          </p:nvSpPr>
          <p:spPr bwMode="auto">
            <a:xfrm>
              <a:off x="763679" y="10848062"/>
              <a:ext cx="109096" cy="203893"/>
            </a:xfrm>
            <a:custGeom>
              <a:avLst/>
              <a:gdLst>
                <a:gd name="T0" fmla="*/ 0 w 168"/>
                <a:gd name="T1" fmla="*/ 312 h 313"/>
                <a:gd name="T2" fmla="*/ 167 w 168"/>
                <a:gd name="T3" fmla="*/ 312 h 313"/>
                <a:gd name="T4" fmla="*/ 167 w 168"/>
                <a:gd name="T5" fmla="*/ 0 h 313"/>
                <a:gd name="T6" fmla="*/ 0 w 168"/>
                <a:gd name="T7" fmla="*/ 0 h 313"/>
                <a:gd name="T8" fmla="*/ 0 w 168"/>
                <a:gd name="T9" fmla="*/ 312 h 313"/>
              </a:gdLst>
              <a:ahLst/>
              <a:cxnLst>
                <a:cxn ang="0">
                  <a:pos x="T0" y="T1"/>
                </a:cxn>
                <a:cxn ang="0">
                  <a:pos x="T2" y="T3"/>
                </a:cxn>
                <a:cxn ang="0">
                  <a:pos x="T4" y="T5"/>
                </a:cxn>
                <a:cxn ang="0">
                  <a:pos x="T6" y="T7"/>
                </a:cxn>
                <a:cxn ang="0">
                  <a:pos x="T8" y="T9"/>
                </a:cxn>
              </a:cxnLst>
              <a:rect l="0" t="0" r="r" b="b"/>
              <a:pathLst>
                <a:path w="168" h="313">
                  <a:moveTo>
                    <a:pt x="0" y="312"/>
                  </a:moveTo>
                  <a:lnTo>
                    <a:pt x="167" y="312"/>
                  </a:lnTo>
                  <a:lnTo>
                    <a:pt x="167" y="0"/>
                  </a:lnTo>
                  <a:lnTo>
                    <a:pt x="0" y="0"/>
                  </a:lnTo>
                  <a:lnTo>
                    <a:pt x="0" y="31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0" name="Freeform 13"/>
            <p:cNvSpPr>
              <a:spLocks noChangeArrowheads="1"/>
            </p:cNvSpPr>
            <p:nvPr/>
          </p:nvSpPr>
          <p:spPr bwMode="auto">
            <a:xfrm>
              <a:off x="447872" y="10848062"/>
              <a:ext cx="111968" cy="203893"/>
            </a:xfrm>
            <a:custGeom>
              <a:avLst/>
              <a:gdLst>
                <a:gd name="T0" fmla="*/ 0 w 173"/>
                <a:gd name="T1" fmla="*/ 312 h 313"/>
                <a:gd name="T2" fmla="*/ 172 w 173"/>
                <a:gd name="T3" fmla="*/ 312 h 313"/>
                <a:gd name="T4" fmla="*/ 172 w 173"/>
                <a:gd name="T5" fmla="*/ 0 h 313"/>
                <a:gd name="T6" fmla="*/ 0 w 173"/>
                <a:gd name="T7" fmla="*/ 0 h 313"/>
                <a:gd name="T8" fmla="*/ 0 w 173"/>
                <a:gd name="T9" fmla="*/ 312 h 313"/>
              </a:gdLst>
              <a:ahLst/>
              <a:cxnLst>
                <a:cxn ang="0">
                  <a:pos x="T0" y="T1"/>
                </a:cxn>
                <a:cxn ang="0">
                  <a:pos x="T2" y="T3"/>
                </a:cxn>
                <a:cxn ang="0">
                  <a:pos x="T4" y="T5"/>
                </a:cxn>
                <a:cxn ang="0">
                  <a:pos x="T6" y="T7"/>
                </a:cxn>
                <a:cxn ang="0">
                  <a:pos x="T8" y="T9"/>
                </a:cxn>
              </a:cxnLst>
              <a:rect l="0" t="0" r="r" b="b"/>
              <a:pathLst>
                <a:path w="173" h="313">
                  <a:moveTo>
                    <a:pt x="0" y="312"/>
                  </a:moveTo>
                  <a:lnTo>
                    <a:pt x="172" y="312"/>
                  </a:lnTo>
                  <a:lnTo>
                    <a:pt x="172" y="0"/>
                  </a:lnTo>
                  <a:lnTo>
                    <a:pt x="0" y="0"/>
                  </a:lnTo>
                  <a:lnTo>
                    <a:pt x="0" y="31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1" name="Group 30"/>
          <p:cNvGrpSpPr/>
          <p:nvPr/>
        </p:nvGrpSpPr>
        <p:grpSpPr>
          <a:xfrm>
            <a:off x="5902870" y="5152654"/>
            <a:ext cx="427775" cy="539883"/>
            <a:chOff x="11802564" y="10305307"/>
            <a:chExt cx="855549" cy="1079766"/>
          </a:xfrm>
        </p:grpSpPr>
        <p:sp>
          <p:nvSpPr>
            <p:cNvPr id="171" name="Freeform 14"/>
            <p:cNvSpPr>
              <a:spLocks noChangeArrowheads="1"/>
            </p:cNvSpPr>
            <p:nvPr/>
          </p:nvSpPr>
          <p:spPr bwMode="auto">
            <a:xfrm>
              <a:off x="11802564" y="10305307"/>
              <a:ext cx="855549" cy="1079766"/>
            </a:xfrm>
            <a:custGeom>
              <a:avLst/>
              <a:gdLst>
                <a:gd name="T0" fmla="*/ 1313 w 1314"/>
                <a:gd name="T1" fmla="*/ 775 h 1659"/>
                <a:gd name="T2" fmla="*/ 1200 w 1314"/>
                <a:gd name="T3" fmla="*/ 339 h 1659"/>
                <a:gd name="T4" fmla="*/ 657 w 1314"/>
                <a:gd name="T5" fmla="*/ 339 h 1659"/>
                <a:gd name="T6" fmla="*/ 570 w 1314"/>
                <a:gd name="T7" fmla="*/ 339 h 1659"/>
                <a:gd name="T8" fmla="*/ 570 w 1314"/>
                <a:gd name="T9" fmla="*/ 0 h 1659"/>
                <a:gd name="T10" fmla="*/ 409 w 1314"/>
                <a:gd name="T11" fmla="*/ 0 h 1659"/>
                <a:gd name="T12" fmla="*/ 409 w 1314"/>
                <a:gd name="T13" fmla="*/ 339 h 1659"/>
                <a:gd name="T14" fmla="*/ 113 w 1314"/>
                <a:gd name="T15" fmla="*/ 339 h 1659"/>
                <a:gd name="T16" fmla="*/ 0 w 1314"/>
                <a:gd name="T17" fmla="*/ 775 h 1659"/>
                <a:gd name="T18" fmla="*/ 215 w 1314"/>
                <a:gd name="T19" fmla="*/ 775 h 1659"/>
                <a:gd name="T20" fmla="*/ 215 w 1314"/>
                <a:gd name="T21" fmla="*/ 1658 h 1659"/>
                <a:gd name="T22" fmla="*/ 1120 w 1314"/>
                <a:gd name="T23" fmla="*/ 1658 h 1659"/>
                <a:gd name="T24" fmla="*/ 1120 w 1314"/>
                <a:gd name="T25" fmla="*/ 775 h 1659"/>
                <a:gd name="T26" fmla="*/ 1313 w 1314"/>
                <a:gd name="T27" fmla="*/ 775 h 1659"/>
                <a:gd name="T28" fmla="*/ 527 w 1314"/>
                <a:gd name="T29" fmla="*/ 1222 h 1659"/>
                <a:gd name="T30" fmla="*/ 377 w 1314"/>
                <a:gd name="T31" fmla="*/ 1222 h 1659"/>
                <a:gd name="T32" fmla="*/ 377 w 1314"/>
                <a:gd name="T33" fmla="*/ 947 h 1659"/>
                <a:gd name="T34" fmla="*/ 527 w 1314"/>
                <a:gd name="T35" fmla="*/ 947 h 1659"/>
                <a:gd name="T36" fmla="*/ 527 w 1314"/>
                <a:gd name="T37" fmla="*/ 1222 h 1659"/>
                <a:gd name="T38" fmla="*/ 947 w 1314"/>
                <a:gd name="T39" fmla="*/ 1222 h 1659"/>
                <a:gd name="T40" fmla="*/ 802 w 1314"/>
                <a:gd name="T41" fmla="*/ 1222 h 1659"/>
                <a:gd name="T42" fmla="*/ 802 w 1314"/>
                <a:gd name="T43" fmla="*/ 947 h 1659"/>
                <a:gd name="T44" fmla="*/ 947 w 1314"/>
                <a:gd name="T45" fmla="*/ 947 h 1659"/>
                <a:gd name="T46" fmla="*/ 947 w 1314"/>
                <a:gd name="T47" fmla="*/ 1222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4" h="1659">
                  <a:moveTo>
                    <a:pt x="1313" y="775"/>
                  </a:moveTo>
                  <a:lnTo>
                    <a:pt x="1200" y="339"/>
                  </a:lnTo>
                  <a:lnTo>
                    <a:pt x="657" y="339"/>
                  </a:lnTo>
                  <a:lnTo>
                    <a:pt x="570" y="339"/>
                  </a:lnTo>
                  <a:lnTo>
                    <a:pt x="570" y="0"/>
                  </a:lnTo>
                  <a:lnTo>
                    <a:pt x="409" y="0"/>
                  </a:lnTo>
                  <a:lnTo>
                    <a:pt x="409" y="339"/>
                  </a:lnTo>
                  <a:lnTo>
                    <a:pt x="113" y="339"/>
                  </a:lnTo>
                  <a:lnTo>
                    <a:pt x="0" y="775"/>
                  </a:lnTo>
                  <a:lnTo>
                    <a:pt x="215" y="775"/>
                  </a:lnTo>
                  <a:lnTo>
                    <a:pt x="215" y="1658"/>
                  </a:lnTo>
                  <a:lnTo>
                    <a:pt x="1120" y="1658"/>
                  </a:lnTo>
                  <a:lnTo>
                    <a:pt x="1120" y="775"/>
                  </a:lnTo>
                  <a:lnTo>
                    <a:pt x="1313" y="775"/>
                  </a:lnTo>
                  <a:close/>
                  <a:moveTo>
                    <a:pt x="527" y="1222"/>
                  </a:moveTo>
                  <a:lnTo>
                    <a:pt x="377" y="1222"/>
                  </a:lnTo>
                  <a:lnTo>
                    <a:pt x="377" y="947"/>
                  </a:lnTo>
                  <a:lnTo>
                    <a:pt x="527" y="947"/>
                  </a:lnTo>
                  <a:lnTo>
                    <a:pt x="527" y="1222"/>
                  </a:lnTo>
                  <a:close/>
                  <a:moveTo>
                    <a:pt x="947" y="1222"/>
                  </a:moveTo>
                  <a:lnTo>
                    <a:pt x="802" y="1222"/>
                  </a:lnTo>
                  <a:lnTo>
                    <a:pt x="802" y="947"/>
                  </a:lnTo>
                  <a:lnTo>
                    <a:pt x="947" y="947"/>
                  </a:lnTo>
                  <a:lnTo>
                    <a:pt x="947" y="1222"/>
                  </a:lnTo>
                  <a:close/>
                </a:path>
              </a:pathLst>
            </a:custGeom>
            <a:solidFill>
              <a:schemeClr val="accent4"/>
            </a:solidFill>
            <a:ln>
              <a:noFill/>
            </a:ln>
            <a:effectLst/>
            <a:extLst/>
          </p:spPr>
          <p:txBody>
            <a:bodyPr wrap="none" lIns="76183" tIns="38092" rIns="76183" bIns="38092" anchor="ctr"/>
            <a:lstStyle/>
            <a:p>
              <a:endParaRPr lang="en-US" sz="900"/>
            </a:p>
          </p:txBody>
        </p:sp>
        <p:sp>
          <p:nvSpPr>
            <p:cNvPr id="172" name="Freeform 15"/>
            <p:cNvSpPr>
              <a:spLocks noChangeArrowheads="1"/>
            </p:cNvSpPr>
            <p:nvPr/>
          </p:nvSpPr>
          <p:spPr bwMode="auto">
            <a:xfrm>
              <a:off x="12325081" y="10922727"/>
              <a:ext cx="94741" cy="180919"/>
            </a:xfrm>
            <a:custGeom>
              <a:avLst/>
              <a:gdLst>
                <a:gd name="T0" fmla="*/ 0 w 146"/>
                <a:gd name="T1" fmla="*/ 275 h 276"/>
                <a:gd name="T2" fmla="*/ 145 w 146"/>
                <a:gd name="T3" fmla="*/ 275 h 276"/>
                <a:gd name="T4" fmla="*/ 145 w 146"/>
                <a:gd name="T5" fmla="*/ 0 h 276"/>
                <a:gd name="T6" fmla="*/ 0 w 146"/>
                <a:gd name="T7" fmla="*/ 0 h 276"/>
                <a:gd name="T8" fmla="*/ 0 w 146"/>
                <a:gd name="T9" fmla="*/ 275 h 276"/>
              </a:gdLst>
              <a:ahLst/>
              <a:cxnLst>
                <a:cxn ang="0">
                  <a:pos x="T0" y="T1"/>
                </a:cxn>
                <a:cxn ang="0">
                  <a:pos x="T2" y="T3"/>
                </a:cxn>
                <a:cxn ang="0">
                  <a:pos x="T4" y="T5"/>
                </a:cxn>
                <a:cxn ang="0">
                  <a:pos x="T6" y="T7"/>
                </a:cxn>
                <a:cxn ang="0">
                  <a:pos x="T8" y="T9"/>
                </a:cxn>
              </a:cxnLst>
              <a:rect l="0" t="0" r="r" b="b"/>
              <a:pathLst>
                <a:path w="146" h="276">
                  <a:moveTo>
                    <a:pt x="0" y="275"/>
                  </a:moveTo>
                  <a:lnTo>
                    <a:pt x="145" y="275"/>
                  </a:lnTo>
                  <a:lnTo>
                    <a:pt x="145" y="0"/>
                  </a:lnTo>
                  <a:lnTo>
                    <a:pt x="0" y="0"/>
                  </a:lnTo>
                  <a:lnTo>
                    <a:pt x="0" y="27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3" name="Freeform 16"/>
            <p:cNvSpPr>
              <a:spLocks noChangeArrowheads="1"/>
            </p:cNvSpPr>
            <p:nvPr/>
          </p:nvSpPr>
          <p:spPr bwMode="auto">
            <a:xfrm>
              <a:off x="12046596" y="10922727"/>
              <a:ext cx="97613" cy="180919"/>
            </a:xfrm>
            <a:custGeom>
              <a:avLst/>
              <a:gdLst>
                <a:gd name="T0" fmla="*/ 0 w 151"/>
                <a:gd name="T1" fmla="*/ 275 h 276"/>
                <a:gd name="T2" fmla="*/ 150 w 151"/>
                <a:gd name="T3" fmla="*/ 275 h 276"/>
                <a:gd name="T4" fmla="*/ 150 w 151"/>
                <a:gd name="T5" fmla="*/ 0 h 276"/>
                <a:gd name="T6" fmla="*/ 0 w 151"/>
                <a:gd name="T7" fmla="*/ 0 h 276"/>
                <a:gd name="T8" fmla="*/ 0 w 151"/>
                <a:gd name="T9" fmla="*/ 275 h 276"/>
              </a:gdLst>
              <a:ahLst/>
              <a:cxnLst>
                <a:cxn ang="0">
                  <a:pos x="T0" y="T1"/>
                </a:cxn>
                <a:cxn ang="0">
                  <a:pos x="T2" y="T3"/>
                </a:cxn>
                <a:cxn ang="0">
                  <a:pos x="T4" y="T5"/>
                </a:cxn>
                <a:cxn ang="0">
                  <a:pos x="T6" y="T7"/>
                </a:cxn>
                <a:cxn ang="0">
                  <a:pos x="T8" y="T9"/>
                </a:cxn>
              </a:cxnLst>
              <a:rect l="0" t="0" r="r" b="b"/>
              <a:pathLst>
                <a:path w="151" h="276">
                  <a:moveTo>
                    <a:pt x="0" y="275"/>
                  </a:moveTo>
                  <a:lnTo>
                    <a:pt x="150" y="275"/>
                  </a:lnTo>
                  <a:lnTo>
                    <a:pt x="150" y="0"/>
                  </a:lnTo>
                  <a:lnTo>
                    <a:pt x="0" y="0"/>
                  </a:lnTo>
                  <a:lnTo>
                    <a:pt x="0" y="27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6" name="Group 15"/>
          <p:cNvGrpSpPr/>
          <p:nvPr/>
        </p:nvGrpSpPr>
        <p:grpSpPr>
          <a:xfrm>
            <a:off x="478170" y="5215831"/>
            <a:ext cx="462226" cy="476706"/>
            <a:chOff x="953164" y="10431662"/>
            <a:chExt cx="924452" cy="953411"/>
          </a:xfrm>
        </p:grpSpPr>
        <p:sp>
          <p:nvSpPr>
            <p:cNvPr id="174" name="Freeform 17"/>
            <p:cNvSpPr>
              <a:spLocks noChangeArrowheads="1"/>
            </p:cNvSpPr>
            <p:nvPr/>
          </p:nvSpPr>
          <p:spPr bwMode="auto">
            <a:xfrm>
              <a:off x="953164" y="10431662"/>
              <a:ext cx="924452" cy="953411"/>
            </a:xfrm>
            <a:custGeom>
              <a:avLst/>
              <a:gdLst>
                <a:gd name="T0" fmla="*/ 1421 w 1422"/>
                <a:gd name="T1" fmla="*/ 792 h 1466"/>
                <a:gd name="T2" fmla="*/ 1298 w 1422"/>
                <a:gd name="T3" fmla="*/ 221 h 1466"/>
                <a:gd name="T4" fmla="*/ 1034 w 1422"/>
                <a:gd name="T5" fmla="*/ 221 h 1466"/>
                <a:gd name="T6" fmla="*/ 1034 w 1422"/>
                <a:gd name="T7" fmla="*/ 0 h 1466"/>
                <a:gd name="T8" fmla="*/ 840 w 1422"/>
                <a:gd name="T9" fmla="*/ 0 h 1466"/>
                <a:gd name="T10" fmla="*/ 840 w 1422"/>
                <a:gd name="T11" fmla="*/ 221 h 1466"/>
                <a:gd name="T12" fmla="*/ 711 w 1422"/>
                <a:gd name="T13" fmla="*/ 221 h 1466"/>
                <a:gd name="T14" fmla="*/ 124 w 1422"/>
                <a:gd name="T15" fmla="*/ 221 h 1466"/>
                <a:gd name="T16" fmla="*/ 0 w 1422"/>
                <a:gd name="T17" fmla="*/ 792 h 1466"/>
                <a:gd name="T18" fmla="*/ 194 w 1422"/>
                <a:gd name="T19" fmla="*/ 792 h 1466"/>
                <a:gd name="T20" fmla="*/ 194 w 1422"/>
                <a:gd name="T21" fmla="*/ 1465 h 1466"/>
                <a:gd name="T22" fmla="*/ 1195 w 1422"/>
                <a:gd name="T23" fmla="*/ 1465 h 1466"/>
                <a:gd name="T24" fmla="*/ 1195 w 1422"/>
                <a:gd name="T25" fmla="*/ 792 h 1466"/>
                <a:gd name="T26" fmla="*/ 1421 w 1422"/>
                <a:gd name="T27" fmla="*/ 792 h 1466"/>
                <a:gd name="T28" fmla="*/ 565 w 1422"/>
                <a:gd name="T29" fmla="*/ 1168 h 1466"/>
                <a:gd name="T30" fmla="*/ 420 w 1422"/>
                <a:gd name="T31" fmla="*/ 1168 h 1466"/>
                <a:gd name="T32" fmla="*/ 420 w 1422"/>
                <a:gd name="T33" fmla="*/ 905 h 1466"/>
                <a:gd name="T34" fmla="*/ 565 w 1422"/>
                <a:gd name="T35" fmla="*/ 905 h 1466"/>
                <a:gd name="T36" fmla="*/ 565 w 1422"/>
                <a:gd name="T37" fmla="*/ 1168 h 1466"/>
                <a:gd name="T38" fmla="*/ 980 w 1422"/>
                <a:gd name="T39" fmla="*/ 1168 h 1466"/>
                <a:gd name="T40" fmla="*/ 840 w 1422"/>
                <a:gd name="T41" fmla="*/ 1168 h 1466"/>
                <a:gd name="T42" fmla="*/ 840 w 1422"/>
                <a:gd name="T43" fmla="*/ 905 h 1466"/>
                <a:gd name="T44" fmla="*/ 980 w 1422"/>
                <a:gd name="T45" fmla="*/ 905 h 1466"/>
                <a:gd name="T46" fmla="*/ 980 w 1422"/>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2" h="1466">
                  <a:moveTo>
                    <a:pt x="1421" y="792"/>
                  </a:moveTo>
                  <a:lnTo>
                    <a:pt x="1298" y="221"/>
                  </a:lnTo>
                  <a:lnTo>
                    <a:pt x="1034" y="221"/>
                  </a:lnTo>
                  <a:lnTo>
                    <a:pt x="1034" y="0"/>
                  </a:lnTo>
                  <a:lnTo>
                    <a:pt x="840" y="0"/>
                  </a:lnTo>
                  <a:lnTo>
                    <a:pt x="840" y="221"/>
                  </a:lnTo>
                  <a:lnTo>
                    <a:pt x="711" y="221"/>
                  </a:lnTo>
                  <a:lnTo>
                    <a:pt x="124" y="221"/>
                  </a:lnTo>
                  <a:lnTo>
                    <a:pt x="0" y="792"/>
                  </a:lnTo>
                  <a:lnTo>
                    <a:pt x="194" y="792"/>
                  </a:lnTo>
                  <a:lnTo>
                    <a:pt x="194" y="1465"/>
                  </a:lnTo>
                  <a:lnTo>
                    <a:pt x="1195" y="1465"/>
                  </a:lnTo>
                  <a:lnTo>
                    <a:pt x="1195" y="792"/>
                  </a:lnTo>
                  <a:lnTo>
                    <a:pt x="1421" y="792"/>
                  </a:lnTo>
                  <a:close/>
                  <a:moveTo>
                    <a:pt x="565" y="1168"/>
                  </a:moveTo>
                  <a:lnTo>
                    <a:pt x="420" y="1168"/>
                  </a:lnTo>
                  <a:lnTo>
                    <a:pt x="420" y="905"/>
                  </a:lnTo>
                  <a:lnTo>
                    <a:pt x="565" y="905"/>
                  </a:lnTo>
                  <a:lnTo>
                    <a:pt x="565" y="1168"/>
                  </a:lnTo>
                  <a:close/>
                  <a:moveTo>
                    <a:pt x="980" y="1168"/>
                  </a:moveTo>
                  <a:lnTo>
                    <a:pt x="840" y="1168"/>
                  </a:lnTo>
                  <a:lnTo>
                    <a:pt x="840" y="905"/>
                  </a:lnTo>
                  <a:lnTo>
                    <a:pt x="980" y="905"/>
                  </a:lnTo>
                  <a:lnTo>
                    <a:pt x="980" y="1168"/>
                  </a:lnTo>
                  <a:close/>
                </a:path>
              </a:pathLst>
            </a:custGeom>
            <a:solidFill>
              <a:schemeClr val="accent5"/>
            </a:solidFill>
            <a:ln>
              <a:noFill/>
            </a:ln>
            <a:effectLst/>
            <a:extLst/>
          </p:spPr>
          <p:txBody>
            <a:bodyPr wrap="none" lIns="76183" tIns="38092" rIns="76183" bIns="38092" anchor="ctr"/>
            <a:lstStyle/>
            <a:p>
              <a:endParaRPr lang="en-US" sz="900"/>
            </a:p>
          </p:txBody>
        </p:sp>
        <p:sp>
          <p:nvSpPr>
            <p:cNvPr id="175" name="Freeform 18"/>
            <p:cNvSpPr>
              <a:spLocks noChangeArrowheads="1"/>
            </p:cNvSpPr>
            <p:nvPr/>
          </p:nvSpPr>
          <p:spPr bwMode="auto">
            <a:xfrm>
              <a:off x="1225906"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6" name="Freeform 19"/>
            <p:cNvSpPr>
              <a:spLocks noChangeArrowheads="1"/>
            </p:cNvSpPr>
            <p:nvPr/>
          </p:nvSpPr>
          <p:spPr bwMode="auto">
            <a:xfrm>
              <a:off x="1498647" y="11020364"/>
              <a:ext cx="91871" cy="172303"/>
            </a:xfrm>
            <a:custGeom>
              <a:avLst/>
              <a:gdLst>
                <a:gd name="T0" fmla="*/ 0 w 141"/>
                <a:gd name="T1" fmla="*/ 263 h 264"/>
                <a:gd name="T2" fmla="*/ 140 w 141"/>
                <a:gd name="T3" fmla="*/ 263 h 264"/>
                <a:gd name="T4" fmla="*/ 140 w 141"/>
                <a:gd name="T5" fmla="*/ 0 h 264"/>
                <a:gd name="T6" fmla="*/ 0 w 141"/>
                <a:gd name="T7" fmla="*/ 0 h 264"/>
                <a:gd name="T8" fmla="*/ 0 w 141"/>
                <a:gd name="T9" fmla="*/ 263 h 264"/>
              </a:gdLst>
              <a:ahLst/>
              <a:cxnLst>
                <a:cxn ang="0">
                  <a:pos x="T0" y="T1"/>
                </a:cxn>
                <a:cxn ang="0">
                  <a:pos x="T2" y="T3"/>
                </a:cxn>
                <a:cxn ang="0">
                  <a:pos x="T4" y="T5"/>
                </a:cxn>
                <a:cxn ang="0">
                  <a:pos x="T6" y="T7"/>
                </a:cxn>
                <a:cxn ang="0">
                  <a:pos x="T8" y="T9"/>
                </a:cxn>
              </a:cxnLst>
              <a:rect l="0" t="0" r="r" b="b"/>
              <a:pathLst>
                <a:path w="141" h="264">
                  <a:moveTo>
                    <a:pt x="0" y="263"/>
                  </a:moveTo>
                  <a:lnTo>
                    <a:pt x="140" y="263"/>
                  </a:lnTo>
                  <a:lnTo>
                    <a:pt x="140"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5" name="Group 14"/>
          <p:cNvGrpSpPr/>
          <p:nvPr/>
        </p:nvGrpSpPr>
        <p:grpSpPr>
          <a:xfrm>
            <a:off x="5410497" y="5215831"/>
            <a:ext cx="465098" cy="476706"/>
            <a:chOff x="10817819" y="10431662"/>
            <a:chExt cx="930195" cy="953411"/>
          </a:xfrm>
        </p:grpSpPr>
        <p:sp>
          <p:nvSpPr>
            <p:cNvPr id="177" name="Freeform 20"/>
            <p:cNvSpPr>
              <a:spLocks noChangeArrowheads="1"/>
            </p:cNvSpPr>
            <p:nvPr/>
          </p:nvSpPr>
          <p:spPr bwMode="auto">
            <a:xfrm>
              <a:off x="10817819" y="10431662"/>
              <a:ext cx="930195" cy="953411"/>
            </a:xfrm>
            <a:custGeom>
              <a:avLst/>
              <a:gdLst>
                <a:gd name="T0" fmla="*/ 1427 w 1428"/>
                <a:gd name="T1" fmla="*/ 792 h 1466"/>
                <a:gd name="T2" fmla="*/ 1303 w 1428"/>
                <a:gd name="T3" fmla="*/ 221 h 1466"/>
                <a:gd name="T4" fmla="*/ 1039 w 1428"/>
                <a:gd name="T5" fmla="*/ 221 h 1466"/>
                <a:gd name="T6" fmla="*/ 1039 w 1428"/>
                <a:gd name="T7" fmla="*/ 0 h 1466"/>
                <a:gd name="T8" fmla="*/ 835 w 1428"/>
                <a:gd name="T9" fmla="*/ 0 h 1466"/>
                <a:gd name="T10" fmla="*/ 835 w 1428"/>
                <a:gd name="T11" fmla="*/ 221 h 1466"/>
                <a:gd name="T12" fmla="*/ 716 w 1428"/>
                <a:gd name="T13" fmla="*/ 221 h 1466"/>
                <a:gd name="T14" fmla="*/ 129 w 1428"/>
                <a:gd name="T15" fmla="*/ 221 h 1466"/>
                <a:gd name="T16" fmla="*/ 0 w 1428"/>
                <a:gd name="T17" fmla="*/ 792 h 1466"/>
                <a:gd name="T18" fmla="*/ 205 w 1428"/>
                <a:gd name="T19" fmla="*/ 792 h 1466"/>
                <a:gd name="T20" fmla="*/ 205 w 1428"/>
                <a:gd name="T21" fmla="*/ 1465 h 1466"/>
                <a:gd name="T22" fmla="*/ 1211 w 1428"/>
                <a:gd name="T23" fmla="*/ 1465 h 1466"/>
                <a:gd name="T24" fmla="*/ 1211 w 1428"/>
                <a:gd name="T25" fmla="*/ 792 h 1466"/>
                <a:gd name="T26" fmla="*/ 1427 w 1428"/>
                <a:gd name="T27" fmla="*/ 792 h 1466"/>
                <a:gd name="T28" fmla="*/ 571 w 1428"/>
                <a:gd name="T29" fmla="*/ 1168 h 1466"/>
                <a:gd name="T30" fmla="*/ 425 w 1428"/>
                <a:gd name="T31" fmla="*/ 1168 h 1466"/>
                <a:gd name="T32" fmla="*/ 425 w 1428"/>
                <a:gd name="T33" fmla="*/ 905 h 1466"/>
                <a:gd name="T34" fmla="*/ 571 w 1428"/>
                <a:gd name="T35" fmla="*/ 905 h 1466"/>
                <a:gd name="T36" fmla="*/ 571 w 1428"/>
                <a:gd name="T37" fmla="*/ 1168 h 1466"/>
                <a:gd name="T38" fmla="*/ 980 w 1428"/>
                <a:gd name="T39" fmla="*/ 1168 h 1466"/>
                <a:gd name="T40" fmla="*/ 835 w 1428"/>
                <a:gd name="T41" fmla="*/ 1168 h 1466"/>
                <a:gd name="T42" fmla="*/ 835 w 1428"/>
                <a:gd name="T43" fmla="*/ 905 h 1466"/>
                <a:gd name="T44" fmla="*/ 980 w 1428"/>
                <a:gd name="T45" fmla="*/ 905 h 1466"/>
                <a:gd name="T46" fmla="*/ 980 w 1428"/>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8" h="1466">
                  <a:moveTo>
                    <a:pt x="1427" y="792"/>
                  </a:moveTo>
                  <a:lnTo>
                    <a:pt x="1303" y="221"/>
                  </a:lnTo>
                  <a:lnTo>
                    <a:pt x="1039" y="221"/>
                  </a:lnTo>
                  <a:lnTo>
                    <a:pt x="1039" y="0"/>
                  </a:lnTo>
                  <a:lnTo>
                    <a:pt x="835" y="0"/>
                  </a:lnTo>
                  <a:lnTo>
                    <a:pt x="835" y="221"/>
                  </a:lnTo>
                  <a:lnTo>
                    <a:pt x="716" y="221"/>
                  </a:lnTo>
                  <a:lnTo>
                    <a:pt x="129" y="221"/>
                  </a:lnTo>
                  <a:lnTo>
                    <a:pt x="0" y="792"/>
                  </a:lnTo>
                  <a:lnTo>
                    <a:pt x="205" y="792"/>
                  </a:lnTo>
                  <a:lnTo>
                    <a:pt x="205" y="1465"/>
                  </a:lnTo>
                  <a:lnTo>
                    <a:pt x="1211" y="1465"/>
                  </a:lnTo>
                  <a:lnTo>
                    <a:pt x="1211" y="792"/>
                  </a:lnTo>
                  <a:lnTo>
                    <a:pt x="1427" y="792"/>
                  </a:lnTo>
                  <a:close/>
                  <a:moveTo>
                    <a:pt x="571" y="1168"/>
                  </a:moveTo>
                  <a:lnTo>
                    <a:pt x="425" y="1168"/>
                  </a:lnTo>
                  <a:lnTo>
                    <a:pt x="425" y="905"/>
                  </a:lnTo>
                  <a:lnTo>
                    <a:pt x="571" y="905"/>
                  </a:lnTo>
                  <a:lnTo>
                    <a:pt x="571" y="1168"/>
                  </a:lnTo>
                  <a:close/>
                  <a:moveTo>
                    <a:pt x="980" y="1168"/>
                  </a:moveTo>
                  <a:lnTo>
                    <a:pt x="835" y="1168"/>
                  </a:lnTo>
                  <a:lnTo>
                    <a:pt x="835" y="905"/>
                  </a:lnTo>
                  <a:lnTo>
                    <a:pt x="980" y="905"/>
                  </a:lnTo>
                  <a:lnTo>
                    <a:pt x="980" y="1168"/>
                  </a:lnTo>
                  <a:close/>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8" name="Freeform 21"/>
            <p:cNvSpPr>
              <a:spLocks noChangeArrowheads="1"/>
            </p:cNvSpPr>
            <p:nvPr/>
          </p:nvSpPr>
          <p:spPr bwMode="auto">
            <a:xfrm>
              <a:off x="11093432" y="11020364"/>
              <a:ext cx="94743" cy="172303"/>
            </a:xfrm>
            <a:custGeom>
              <a:avLst/>
              <a:gdLst>
                <a:gd name="T0" fmla="*/ 0 w 147"/>
                <a:gd name="T1" fmla="*/ 263 h 264"/>
                <a:gd name="T2" fmla="*/ 146 w 147"/>
                <a:gd name="T3" fmla="*/ 263 h 264"/>
                <a:gd name="T4" fmla="*/ 146 w 147"/>
                <a:gd name="T5" fmla="*/ 0 h 264"/>
                <a:gd name="T6" fmla="*/ 0 w 147"/>
                <a:gd name="T7" fmla="*/ 0 h 264"/>
                <a:gd name="T8" fmla="*/ 0 w 147"/>
                <a:gd name="T9" fmla="*/ 263 h 264"/>
              </a:gdLst>
              <a:ahLst/>
              <a:cxnLst>
                <a:cxn ang="0">
                  <a:pos x="T0" y="T1"/>
                </a:cxn>
                <a:cxn ang="0">
                  <a:pos x="T2" y="T3"/>
                </a:cxn>
                <a:cxn ang="0">
                  <a:pos x="T4" y="T5"/>
                </a:cxn>
                <a:cxn ang="0">
                  <a:pos x="T6" y="T7"/>
                </a:cxn>
                <a:cxn ang="0">
                  <a:pos x="T8" y="T9"/>
                </a:cxn>
              </a:cxnLst>
              <a:rect l="0" t="0" r="r" b="b"/>
              <a:pathLst>
                <a:path w="147" h="264">
                  <a:moveTo>
                    <a:pt x="0" y="263"/>
                  </a:moveTo>
                  <a:lnTo>
                    <a:pt x="146" y="263"/>
                  </a:lnTo>
                  <a:lnTo>
                    <a:pt x="146"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9" name="Freeform 22"/>
            <p:cNvSpPr>
              <a:spLocks noChangeArrowheads="1"/>
            </p:cNvSpPr>
            <p:nvPr/>
          </p:nvSpPr>
          <p:spPr bwMode="auto">
            <a:xfrm>
              <a:off x="11360434"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0" name="Group 19"/>
          <p:cNvGrpSpPr/>
          <p:nvPr/>
        </p:nvGrpSpPr>
        <p:grpSpPr>
          <a:xfrm>
            <a:off x="1396880" y="3357830"/>
            <a:ext cx="714872" cy="2334708"/>
            <a:chOff x="2790585" y="6715659"/>
            <a:chExt cx="1429744" cy="4669415"/>
          </a:xfrm>
        </p:grpSpPr>
        <p:sp>
          <p:nvSpPr>
            <p:cNvPr id="286" name="Freeform 129"/>
            <p:cNvSpPr>
              <a:spLocks noChangeArrowheads="1"/>
            </p:cNvSpPr>
            <p:nvPr/>
          </p:nvSpPr>
          <p:spPr bwMode="auto">
            <a:xfrm>
              <a:off x="2790585" y="6715659"/>
              <a:ext cx="1429744" cy="4669415"/>
            </a:xfrm>
            <a:custGeom>
              <a:avLst/>
              <a:gdLst>
                <a:gd name="T0" fmla="*/ 0 w 2198"/>
                <a:gd name="T1" fmla="*/ 7170 h 7171"/>
                <a:gd name="T2" fmla="*/ 2197 w 2198"/>
                <a:gd name="T3" fmla="*/ 0 h 7171"/>
                <a:gd name="T4" fmla="*/ 695 w 2198"/>
                <a:gd name="T5" fmla="*/ 6787 h 7171"/>
                <a:gd name="T6" fmla="*/ 404 w 2198"/>
                <a:gd name="T7" fmla="*/ 6244 h 7171"/>
                <a:gd name="T8" fmla="*/ 695 w 2198"/>
                <a:gd name="T9" fmla="*/ 6787 h 7171"/>
                <a:gd name="T10" fmla="*/ 404 w 2198"/>
                <a:gd name="T11" fmla="*/ 5948 h 7171"/>
                <a:gd name="T12" fmla="*/ 695 w 2198"/>
                <a:gd name="T13" fmla="*/ 5468 h 7171"/>
                <a:gd name="T14" fmla="*/ 695 w 2198"/>
                <a:gd name="T15" fmla="*/ 5162 h 7171"/>
                <a:gd name="T16" fmla="*/ 404 w 2198"/>
                <a:gd name="T17" fmla="*/ 4629 h 7171"/>
                <a:gd name="T18" fmla="*/ 695 w 2198"/>
                <a:gd name="T19" fmla="*/ 5162 h 7171"/>
                <a:gd name="T20" fmla="*/ 404 w 2198"/>
                <a:gd name="T21" fmla="*/ 4365 h 7171"/>
                <a:gd name="T22" fmla="*/ 695 w 2198"/>
                <a:gd name="T23" fmla="*/ 3816 h 7171"/>
                <a:gd name="T24" fmla="*/ 695 w 2198"/>
                <a:gd name="T25" fmla="*/ 3525 h 7171"/>
                <a:gd name="T26" fmla="*/ 404 w 2198"/>
                <a:gd name="T27" fmla="*/ 2987 h 7171"/>
                <a:gd name="T28" fmla="*/ 695 w 2198"/>
                <a:gd name="T29" fmla="*/ 3525 h 7171"/>
                <a:gd name="T30" fmla="*/ 404 w 2198"/>
                <a:gd name="T31" fmla="*/ 2718 h 7171"/>
                <a:gd name="T32" fmla="*/ 695 w 2198"/>
                <a:gd name="T33" fmla="*/ 2179 h 7171"/>
                <a:gd name="T34" fmla="*/ 695 w 2198"/>
                <a:gd name="T35" fmla="*/ 1889 h 7171"/>
                <a:gd name="T36" fmla="*/ 404 w 2198"/>
                <a:gd name="T37" fmla="*/ 1393 h 7171"/>
                <a:gd name="T38" fmla="*/ 695 w 2198"/>
                <a:gd name="T39" fmla="*/ 1889 h 7171"/>
                <a:gd name="T40" fmla="*/ 404 w 2198"/>
                <a:gd name="T41" fmla="*/ 1097 h 7171"/>
                <a:gd name="T42" fmla="*/ 695 w 2198"/>
                <a:gd name="T43" fmla="*/ 565 h 7171"/>
                <a:gd name="T44" fmla="*/ 1244 w 2198"/>
                <a:gd name="T45" fmla="*/ 6787 h 7171"/>
                <a:gd name="T46" fmla="*/ 948 w 2198"/>
                <a:gd name="T47" fmla="*/ 6244 h 7171"/>
                <a:gd name="T48" fmla="*/ 1244 w 2198"/>
                <a:gd name="T49" fmla="*/ 6787 h 7171"/>
                <a:gd name="T50" fmla="*/ 948 w 2198"/>
                <a:gd name="T51" fmla="*/ 5948 h 7171"/>
                <a:gd name="T52" fmla="*/ 1244 w 2198"/>
                <a:gd name="T53" fmla="*/ 5468 h 7171"/>
                <a:gd name="T54" fmla="*/ 1244 w 2198"/>
                <a:gd name="T55" fmla="*/ 5162 h 7171"/>
                <a:gd name="T56" fmla="*/ 948 w 2198"/>
                <a:gd name="T57" fmla="*/ 4629 h 7171"/>
                <a:gd name="T58" fmla="*/ 1244 w 2198"/>
                <a:gd name="T59" fmla="*/ 5162 h 7171"/>
                <a:gd name="T60" fmla="*/ 948 w 2198"/>
                <a:gd name="T61" fmla="*/ 4365 h 7171"/>
                <a:gd name="T62" fmla="*/ 1244 w 2198"/>
                <a:gd name="T63" fmla="*/ 3816 h 7171"/>
                <a:gd name="T64" fmla="*/ 1244 w 2198"/>
                <a:gd name="T65" fmla="*/ 3525 h 7171"/>
                <a:gd name="T66" fmla="*/ 948 w 2198"/>
                <a:gd name="T67" fmla="*/ 2987 h 7171"/>
                <a:gd name="T68" fmla="*/ 1244 w 2198"/>
                <a:gd name="T69" fmla="*/ 3525 h 7171"/>
                <a:gd name="T70" fmla="*/ 948 w 2198"/>
                <a:gd name="T71" fmla="*/ 2718 h 7171"/>
                <a:gd name="T72" fmla="*/ 1244 w 2198"/>
                <a:gd name="T73" fmla="*/ 2179 h 7171"/>
                <a:gd name="T74" fmla="*/ 1244 w 2198"/>
                <a:gd name="T75" fmla="*/ 1889 h 7171"/>
                <a:gd name="T76" fmla="*/ 948 w 2198"/>
                <a:gd name="T77" fmla="*/ 1393 h 7171"/>
                <a:gd name="T78" fmla="*/ 1244 w 2198"/>
                <a:gd name="T79" fmla="*/ 1889 h 7171"/>
                <a:gd name="T80" fmla="*/ 948 w 2198"/>
                <a:gd name="T81" fmla="*/ 1097 h 7171"/>
                <a:gd name="T82" fmla="*/ 1244 w 2198"/>
                <a:gd name="T83" fmla="*/ 565 h 7171"/>
                <a:gd name="T84" fmla="*/ 1782 w 2198"/>
                <a:gd name="T85" fmla="*/ 6787 h 7171"/>
                <a:gd name="T86" fmla="*/ 1486 w 2198"/>
                <a:gd name="T87" fmla="*/ 6244 h 7171"/>
                <a:gd name="T88" fmla="*/ 1782 w 2198"/>
                <a:gd name="T89" fmla="*/ 6787 h 7171"/>
                <a:gd name="T90" fmla="*/ 1486 w 2198"/>
                <a:gd name="T91" fmla="*/ 5948 h 7171"/>
                <a:gd name="T92" fmla="*/ 1782 w 2198"/>
                <a:gd name="T93" fmla="*/ 5468 h 7171"/>
                <a:gd name="T94" fmla="*/ 1782 w 2198"/>
                <a:gd name="T95" fmla="*/ 5162 h 7171"/>
                <a:gd name="T96" fmla="*/ 1486 w 2198"/>
                <a:gd name="T97" fmla="*/ 4629 h 7171"/>
                <a:gd name="T98" fmla="*/ 1782 w 2198"/>
                <a:gd name="T99" fmla="*/ 5162 h 7171"/>
                <a:gd name="T100" fmla="*/ 1486 w 2198"/>
                <a:gd name="T101" fmla="*/ 4365 h 7171"/>
                <a:gd name="T102" fmla="*/ 1782 w 2198"/>
                <a:gd name="T103" fmla="*/ 3816 h 7171"/>
                <a:gd name="T104" fmla="*/ 1782 w 2198"/>
                <a:gd name="T105" fmla="*/ 3525 h 7171"/>
                <a:gd name="T106" fmla="*/ 1486 w 2198"/>
                <a:gd name="T107" fmla="*/ 2987 h 7171"/>
                <a:gd name="T108" fmla="*/ 1782 w 2198"/>
                <a:gd name="T109" fmla="*/ 3525 h 7171"/>
                <a:gd name="T110" fmla="*/ 1486 w 2198"/>
                <a:gd name="T111" fmla="*/ 2718 h 7171"/>
                <a:gd name="T112" fmla="*/ 1782 w 2198"/>
                <a:gd name="T113" fmla="*/ 2179 h 7171"/>
                <a:gd name="T114" fmla="*/ 1782 w 2198"/>
                <a:gd name="T115" fmla="*/ 1889 h 7171"/>
                <a:gd name="T116" fmla="*/ 1486 w 2198"/>
                <a:gd name="T117" fmla="*/ 1393 h 7171"/>
                <a:gd name="T118" fmla="*/ 1782 w 2198"/>
                <a:gd name="T119" fmla="*/ 1889 h 7171"/>
                <a:gd name="T120" fmla="*/ 1486 w 2198"/>
                <a:gd name="T121" fmla="*/ 1097 h 7171"/>
                <a:gd name="T122" fmla="*/ 1782 w 2198"/>
                <a:gd name="T123" fmla="*/ 565 h 7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8" h="7171">
                  <a:moveTo>
                    <a:pt x="0" y="0"/>
                  </a:moveTo>
                  <a:lnTo>
                    <a:pt x="0" y="7170"/>
                  </a:lnTo>
                  <a:lnTo>
                    <a:pt x="2197" y="7170"/>
                  </a:lnTo>
                  <a:lnTo>
                    <a:pt x="2197" y="0"/>
                  </a:lnTo>
                  <a:lnTo>
                    <a:pt x="0" y="0"/>
                  </a:lnTo>
                  <a:close/>
                  <a:moveTo>
                    <a:pt x="695" y="6787"/>
                  </a:moveTo>
                  <a:lnTo>
                    <a:pt x="404" y="6787"/>
                  </a:lnTo>
                  <a:lnTo>
                    <a:pt x="404" y="6244"/>
                  </a:lnTo>
                  <a:lnTo>
                    <a:pt x="695" y="6244"/>
                  </a:lnTo>
                  <a:lnTo>
                    <a:pt x="695" y="6787"/>
                  </a:lnTo>
                  <a:close/>
                  <a:moveTo>
                    <a:pt x="695" y="5948"/>
                  </a:moveTo>
                  <a:lnTo>
                    <a:pt x="404" y="5948"/>
                  </a:lnTo>
                  <a:lnTo>
                    <a:pt x="404" y="5468"/>
                  </a:lnTo>
                  <a:lnTo>
                    <a:pt x="695" y="5468"/>
                  </a:lnTo>
                  <a:lnTo>
                    <a:pt x="695" y="5948"/>
                  </a:lnTo>
                  <a:close/>
                  <a:moveTo>
                    <a:pt x="695" y="5162"/>
                  </a:moveTo>
                  <a:lnTo>
                    <a:pt x="404" y="5162"/>
                  </a:lnTo>
                  <a:lnTo>
                    <a:pt x="404" y="4629"/>
                  </a:lnTo>
                  <a:lnTo>
                    <a:pt x="695" y="4629"/>
                  </a:lnTo>
                  <a:lnTo>
                    <a:pt x="695" y="5162"/>
                  </a:lnTo>
                  <a:close/>
                  <a:moveTo>
                    <a:pt x="695" y="4365"/>
                  </a:moveTo>
                  <a:lnTo>
                    <a:pt x="404" y="4365"/>
                  </a:lnTo>
                  <a:lnTo>
                    <a:pt x="404" y="3816"/>
                  </a:lnTo>
                  <a:lnTo>
                    <a:pt x="695" y="3816"/>
                  </a:lnTo>
                  <a:lnTo>
                    <a:pt x="695" y="4365"/>
                  </a:lnTo>
                  <a:close/>
                  <a:moveTo>
                    <a:pt x="695" y="3525"/>
                  </a:moveTo>
                  <a:lnTo>
                    <a:pt x="404" y="3525"/>
                  </a:lnTo>
                  <a:lnTo>
                    <a:pt x="404" y="2987"/>
                  </a:lnTo>
                  <a:lnTo>
                    <a:pt x="695" y="2987"/>
                  </a:lnTo>
                  <a:lnTo>
                    <a:pt x="695" y="3525"/>
                  </a:lnTo>
                  <a:close/>
                  <a:moveTo>
                    <a:pt x="695" y="2718"/>
                  </a:moveTo>
                  <a:lnTo>
                    <a:pt x="404" y="2718"/>
                  </a:lnTo>
                  <a:lnTo>
                    <a:pt x="404" y="2179"/>
                  </a:lnTo>
                  <a:lnTo>
                    <a:pt x="695" y="2179"/>
                  </a:lnTo>
                  <a:lnTo>
                    <a:pt x="695" y="2718"/>
                  </a:lnTo>
                  <a:close/>
                  <a:moveTo>
                    <a:pt x="695" y="1889"/>
                  </a:moveTo>
                  <a:lnTo>
                    <a:pt x="404" y="1889"/>
                  </a:lnTo>
                  <a:lnTo>
                    <a:pt x="404" y="1393"/>
                  </a:lnTo>
                  <a:lnTo>
                    <a:pt x="695" y="1393"/>
                  </a:lnTo>
                  <a:lnTo>
                    <a:pt x="695" y="1889"/>
                  </a:lnTo>
                  <a:close/>
                  <a:moveTo>
                    <a:pt x="695" y="1097"/>
                  </a:moveTo>
                  <a:lnTo>
                    <a:pt x="404" y="1097"/>
                  </a:lnTo>
                  <a:lnTo>
                    <a:pt x="404" y="565"/>
                  </a:lnTo>
                  <a:lnTo>
                    <a:pt x="695" y="565"/>
                  </a:lnTo>
                  <a:lnTo>
                    <a:pt x="695" y="1097"/>
                  </a:lnTo>
                  <a:close/>
                  <a:moveTo>
                    <a:pt x="1244" y="6787"/>
                  </a:moveTo>
                  <a:lnTo>
                    <a:pt x="948" y="6787"/>
                  </a:lnTo>
                  <a:lnTo>
                    <a:pt x="948" y="6244"/>
                  </a:lnTo>
                  <a:lnTo>
                    <a:pt x="1244" y="6244"/>
                  </a:lnTo>
                  <a:lnTo>
                    <a:pt x="1244" y="6787"/>
                  </a:lnTo>
                  <a:close/>
                  <a:moveTo>
                    <a:pt x="1244" y="5948"/>
                  </a:moveTo>
                  <a:lnTo>
                    <a:pt x="948" y="5948"/>
                  </a:lnTo>
                  <a:lnTo>
                    <a:pt x="948" y="5468"/>
                  </a:lnTo>
                  <a:lnTo>
                    <a:pt x="1244" y="5468"/>
                  </a:lnTo>
                  <a:lnTo>
                    <a:pt x="1244" y="5948"/>
                  </a:lnTo>
                  <a:close/>
                  <a:moveTo>
                    <a:pt x="1244" y="5162"/>
                  </a:moveTo>
                  <a:lnTo>
                    <a:pt x="948" y="5162"/>
                  </a:lnTo>
                  <a:lnTo>
                    <a:pt x="948" y="4629"/>
                  </a:lnTo>
                  <a:lnTo>
                    <a:pt x="1244" y="4629"/>
                  </a:lnTo>
                  <a:lnTo>
                    <a:pt x="1244" y="5162"/>
                  </a:lnTo>
                  <a:close/>
                  <a:moveTo>
                    <a:pt x="1244" y="4365"/>
                  </a:moveTo>
                  <a:lnTo>
                    <a:pt x="948" y="4365"/>
                  </a:lnTo>
                  <a:lnTo>
                    <a:pt x="948" y="3816"/>
                  </a:lnTo>
                  <a:lnTo>
                    <a:pt x="1244" y="3816"/>
                  </a:lnTo>
                  <a:lnTo>
                    <a:pt x="1244" y="4365"/>
                  </a:lnTo>
                  <a:close/>
                  <a:moveTo>
                    <a:pt x="1244" y="3525"/>
                  </a:moveTo>
                  <a:lnTo>
                    <a:pt x="948" y="3525"/>
                  </a:lnTo>
                  <a:lnTo>
                    <a:pt x="948" y="2987"/>
                  </a:lnTo>
                  <a:lnTo>
                    <a:pt x="1244" y="2987"/>
                  </a:lnTo>
                  <a:lnTo>
                    <a:pt x="1244" y="3525"/>
                  </a:lnTo>
                  <a:close/>
                  <a:moveTo>
                    <a:pt x="1244" y="2718"/>
                  </a:moveTo>
                  <a:lnTo>
                    <a:pt x="948" y="2718"/>
                  </a:lnTo>
                  <a:lnTo>
                    <a:pt x="948" y="2179"/>
                  </a:lnTo>
                  <a:lnTo>
                    <a:pt x="1244" y="2179"/>
                  </a:lnTo>
                  <a:lnTo>
                    <a:pt x="1244" y="2718"/>
                  </a:lnTo>
                  <a:close/>
                  <a:moveTo>
                    <a:pt x="1244" y="1889"/>
                  </a:moveTo>
                  <a:lnTo>
                    <a:pt x="948" y="1889"/>
                  </a:lnTo>
                  <a:lnTo>
                    <a:pt x="948" y="1393"/>
                  </a:lnTo>
                  <a:lnTo>
                    <a:pt x="1244" y="1393"/>
                  </a:lnTo>
                  <a:lnTo>
                    <a:pt x="1244" y="1889"/>
                  </a:lnTo>
                  <a:close/>
                  <a:moveTo>
                    <a:pt x="1244" y="1097"/>
                  </a:moveTo>
                  <a:lnTo>
                    <a:pt x="948" y="1097"/>
                  </a:lnTo>
                  <a:lnTo>
                    <a:pt x="948" y="565"/>
                  </a:lnTo>
                  <a:lnTo>
                    <a:pt x="1244" y="565"/>
                  </a:lnTo>
                  <a:lnTo>
                    <a:pt x="1244" y="1097"/>
                  </a:lnTo>
                  <a:close/>
                  <a:moveTo>
                    <a:pt x="1782" y="6787"/>
                  </a:moveTo>
                  <a:lnTo>
                    <a:pt x="1486" y="6787"/>
                  </a:lnTo>
                  <a:lnTo>
                    <a:pt x="1486" y="6244"/>
                  </a:lnTo>
                  <a:lnTo>
                    <a:pt x="1782" y="6244"/>
                  </a:lnTo>
                  <a:lnTo>
                    <a:pt x="1782" y="6787"/>
                  </a:lnTo>
                  <a:close/>
                  <a:moveTo>
                    <a:pt x="1782" y="5948"/>
                  </a:moveTo>
                  <a:lnTo>
                    <a:pt x="1486" y="5948"/>
                  </a:lnTo>
                  <a:lnTo>
                    <a:pt x="1486" y="5468"/>
                  </a:lnTo>
                  <a:lnTo>
                    <a:pt x="1782" y="5468"/>
                  </a:lnTo>
                  <a:lnTo>
                    <a:pt x="1782" y="5948"/>
                  </a:lnTo>
                  <a:close/>
                  <a:moveTo>
                    <a:pt x="1782" y="5162"/>
                  </a:moveTo>
                  <a:lnTo>
                    <a:pt x="1486" y="5162"/>
                  </a:lnTo>
                  <a:lnTo>
                    <a:pt x="1486" y="4629"/>
                  </a:lnTo>
                  <a:lnTo>
                    <a:pt x="1782" y="4629"/>
                  </a:lnTo>
                  <a:lnTo>
                    <a:pt x="1782" y="5162"/>
                  </a:lnTo>
                  <a:close/>
                  <a:moveTo>
                    <a:pt x="1782" y="4365"/>
                  </a:moveTo>
                  <a:lnTo>
                    <a:pt x="1486" y="4365"/>
                  </a:lnTo>
                  <a:lnTo>
                    <a:pt x="1486" y="3816"/>
                  </a:lnTo>
                  <a:lnTo>
                    <a:pt x="1782" y="3816"/>
                  </a:lnTo>
                  <a:lnTo>
                    <a:pt x="1782" y="4365"/>
                  </a:lnTo>
                  <a:close/>
                  <a:moveTo>
                    <a:pt x="1782" y="3525"/>
                  </a:moveTo>
                  <a:lnTo>
                    <a:pt x="1486" y="3525"/>
                  </a:lnTo>
                  <a:lnTo>
                    <a:pt x="1486" y="2987"/>
                  </a:lnTo>
                  <a:lnTo>
                    <a:pt x="1782" y="2987"/>
                  </a:lnTo>
                  <a:lnTo>
                    <a:pt x="1782" y="3525"/>
                  </a:lnTo>
                  <a:close/>
                  <a:moveTo>
                    <a:pt x="1782" y="2718"/>
                  </a:moveTo>
                  <a:lnTo>
                    <a:pt x="1486" y="2718"/>
                  </a:lnTo>
                  <a:lnTo>
                    <a:pt x="1486" y="2179"/>
                  </a:lnTo>
                  <a:lnTo>
                    <a:pt x="1782" y="2179"/>
                  </a:lnTo>
                  <a:lnTo>
                    <a:pt x="1782" y="2718"/>
                  </a:lnTo>
                  <a:close/>
                  <a:moveTo>
                    <a:pt x="1782" y="1889"/>
                  </a:moveTo>
                  <a:lnTo>
                    <a:pt x="1486" y="1889"/>
                  </a:lnTo>
                  <a:lnTo>
                    <a:pt x="1486" y="1393"/>
                  </a:lnTo>
                  <a:lnTo>
                    <a:pt x="1782" y="1393"/>
                  </a:lnTo>
                  <a:lnTo>
                    <a:pt x="1782" y="1889"/>
                  </a:lnTo>
                  <a:close/>
                  <a:moveTo>
                    <a:pt x="1782" y="1097"/>
                  </a:moveTo>
                  <a:lnTo>
                    <a:pt x="1486" y="1097"/>
                  </a:lnTo>
                  <a:lnTo>
                    <a:pt x="1486" y="565"/>
                  </a:lnTo>
                  <a:lnTo>
                    <a:pt x="1782" y="565"/>
                  </a:lnTo>
                  <a:lnTo>
                    <a:pt x="1782" y="1097"/>
                  </a:lnTo>
                  <a:close/>
                </a:path>
              </a:pathLst>
            </a:custGeom>
            <a:solidFill>
              <a:schemeClr val="accent3"/>
            </a:solidFill>
            <a:ln>
              <a:noFill/>
            </a:ln>
            <a:effectLst/>
            <a:extLst/>
          </p:spPr>
          <p:txBody>
            <a:bodyPr wrap="none" lIns="76183" tIns="38092" rIns="76183" bIns="38092" anchor="ctr"/>
            <a:lstStyle/>
            <a:p>
              <a:endParaRPr lang="en-US" sz="900"/>
            </a:p>
          </p:txBody>
        </p:sp>
        <p:grpSp>
          <p:nvGrpSpPr>
            <p:cNvPr id="19" name="Group 18"/>
            <p:cNvGrpSpPr/>
            <p:nvPr/>
          </p:nvGrpSpPr>
          <p:grpSpPr>
            <a:xfrm>
              <a:off x="3054714" y="7083239"/>
              <a:ext cx="895741" cy="4051994"/>
              <a:chOff x="3054714" y="7083239"/>
              <a:chExt cx="895741" cy="4051994"/>
            </a:xfrm>
          </p:grpSpPr>
          <p:sp>
            <p:nvSpPr>
              <p:cNvPr id="287" name="Freeform 130"/>
              <p:cNvSpPr>
                <a:spLocks noChangeArrowheads="1"/>
              </p:cNvSpPr>
              <p:nvPr/>
            </p:nvSpPr>
            <p:spPr bwMode="auto">
              <a:xfrm>
                <a:off x="3758101"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8" name="Freeform 131"/>
              <p:cNvSpPr>
                <a:spLocks noChangeArrowheads="1"/>
              </p:cNvSpPr>
              <p:nvPr/>
            </p:nvSpPr>
            <p:spPr bwMode="auto">
              <a:xfrm>
                <a:off x="3407844"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9" name="Freeform 132"/>
              <p:cNvSpPr>
                <a:spLocks noChangeArrowheads="1"/>
              </p:cNvSpPr>
              <p:nvPr/>
            </p:nvSpPr>
            <p:spPr bwMode="auto">
              <a:xfrm>
                <a:off x="3054714" y="7083239"/>
                <a:ext cx="189485" cy="347477"/>
              </a:xfrm>
              <a:custGeom>
                <a:avLst/>
                <a:gdLst>
                  <a:gd name="T0" fmla="*/ 0 w 292"/>
                  <a:gd name="T1" fmla="*/ 532 h 533"/>
                  <a:gd name="T2" fmla="*/ 291 w 292"/>
                  <a:gd name="T3" fmla="*/ 532 h 533"/>
                  <a:gd name="T4" fmla="*/ 291 w 292"/>
                  <a:gd name="T5" fmla="*/ 0 h 533"/>
                  <a:gd name="T6" fmla="*/ 0 w 292"/>
                  <a:gd name="T7" fmla="*/ 0 h 533"/>
                  <a:gd name="T8" fmla="*/ 0 w 292"/>
                  <a:gd name="T9" fmla="*/ 532 h 533"/>
                </a:gdLst>
                <a:ahLst/>
                <a:cxnLst>
                  <a:cxn ang="0">
                    <a:pos x="T0" y="T1"/>
                  </a:cxn>
                  <a:cxn ang="0">
                    <a:pos x="T2" y="T3"/>
                  </a:cxn>
                  <a:cxn ang="0">
                    <a:pos x="T4" y="T5"/>
                  </a:cxn>
                  <a:cxn ang="0">
                    <a:pos x="T6" y="T7"/>
                  </a:cxn>
                  <a:cxn ang="0">
                    <a:pos x="T8" y="T9"/>
                  </a:cxn>
                </a:cxnLst>
                <a:rect l="0" t="0" r="r" b="b"/>
                <a:pathLst>
                  <a:path w="292" h="533">
                    <a:moveTo>
                      <a:pt x="0" y="532"/>
                    </a:moveTo>
                    <a:lnTo>
                      <a:pt x="291" y="532"/>
                    </a:lnTo>
                    <a:lnTo>
                      <a:pt x="291" y="0"/>
                    </a:lnTo>
                    <a:lnTo>
                      <a:pt x="0" y="0"/>
                    </a:lnTo>
                    <a:lnTo>
                      <a:pt x="0" y="53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0" name="Freeform 133"/>
              <p:cNvSpPr>
                <a:spLocks noChangeArrowheads="1"/>
              </p:cNvSpPr>
              <p:nvPr/>
            </p:nvSpPr>
            <p:spPr bwMode="auto">
              <a:xfrm>
                <a:off x="3758101"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1" name="Freeform 134"/>
              <p:cNvSpPr>
                <a:spLocks noChangeArrowheads="1"/>
              </p:cNvSpPr>
              <p:nvPr/>
            </p:nvSpPr>
            <p:spPr bwMode="auto">
              <a:xfrm>
                <a:off x="3407844"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2" name="Freeform 135"/>
              <p:cNvSpPr>
                <a:spLocks noChangeArrowheads="1"/>
              </p:cNvSpPr>
              <p:nvPr/>
            </p:nvSpPr>
            <p:spPr bwMode="auto">
              <a:xfrm>
                <a:off x="3054714" y="7623122"/>
                <a:ext cx="189485" cy="324503"/>
              </a:xfrm>
              <a:custGeom>
                <a:avLst/>
                <a:gdLst>
                  <a:gd name="T0" fmla="*/ 0 w 292"/>
                  <a:gd name="T1" fmla="*/ 496 h 497"/>
                  <a:gd name="T2" fmla="*/ 291 w 292"/>
                  <a:gd name="T3" fmla="*/ 496 h 497"/>
                  <a:gd name="T4" fmla="*/ 291 w 292"/>
                  <a:gd name="T5" fmla="*/ 0 h 497"/>
                  <a:gd name="T6" fmla="*/ 0 w 292"/>
                  <a:gd name="T7" fmla="*/ 0 h 497"/>
                  <a:gd name="T8" fmla="*/ 0 w 292"/>
                  <a:gd name="T9" fmla="*/ 496 h 497"/>
                </a:gdLst>
                <a:ahLst/>
                <a:cxnLst>
                  <a:cxn ang="0">
                    <a:pos x="T0" y="T1"/>
                  </a:cxn>
                  <a:cxn ang="0">
                    <a:pos x="T2" y="T3"/>
                  </a:cxn>
                  <a:cxn ang="0">
                    <a:pos x="T4" y="T5"/>
                  </a:cxn>
                  <a:cxn ang="0">
                    <a:pos x="T6" y="T7"/>
                  </a:cxn>
                  <a:cxn ang="0">
                    <a:pos x="T8" y="T9"/>
                  </a:cxn>
                </a:cxnLst>
                <a:rect l="0" t="0" r="r" b="b"/>
                <a:pathLst>
                  <a:path w="292" h="497">
                    <a:moveTo>
                      <a:pt x="0" y="496"/>
                    </a:moveTo>
                    <a:lnTo>
                      <a:pt x="291" y="496"/>
                    </a:lnTo>
                    <a:lnTo>
                      <a:pt x="291"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3" name="Freeform 136"/>
              <p:cNvSpPr>
                <a:spLocks noChangeArrowheads="1"/>
              </p:cNvSpPr>
              <p:nvPr/>
            </p:nvSpPr>
            <p:spPr bwMode="auto">
              <a:xfrm>
                <a:off x="3758101"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4" name="Freeform 137"/>
              <p:cNvSpPr>
                <a:spLocks noChangeArrowheads="1"/>
              </p:cNvSpPr>
              <p:nvPr/>
            </p:nvSpPr>
            <p:spPr bwMode="auto">
              <a:xfrm>
                <a:off x="3407844"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5" name="Freeform 138"/>
              <p:cNvSpPr>
                <a:spLocks noChangeArrowheads="1"/>
              </p:cNvSpPr>
              <p:nvPr/>
            </p:nvSpPr>
            <p:spPr bwMode="auto">
              <a:xfrm>
                <a:off x="3054714" y="8134288"/>
                <a:ext cx="189485" cy="350350"/>
              </a:xfrm>
              <a:custGeom>
                <a:avLst/>
                <a:gdLst>
                  <a:gd name="T0" fmla="*/ 0 w 292"/>
                  <a:gd name="T1" fmla="*/ 539 h 540"/>
                  <a:gd name="T2" fmla="*/ 291 w 292"/>
                  <a:gd name="T3" fmla="*/ 539 h 540"/>
                  <a:gd name="T4" fmla="*/ 291 w 292"/>
                  <a:gd name="T5" fmla="*/ 0 h 540"/>
                  <a:gd name="T6" fmla="*/ 0 w 292"/>
                  <a:gd name="T7" fmla="*/ 0 h 540"/>
                  <a:gd name="T8" fmla="*/ 0 w 292"/>
                  <a:gd name="T9" fmla="*/ 539 h 540"/>
                </a:gdLst>
                <a:ahLst/>
                <a:cxnLst>
                  <a:cxn ang="0">
                    <a:pos x="T0" y="T1"/>
                  </a:cxn>
                  <a:cxn ang="0">
                    <a:pos x="T2" y="T3"/>
                  </a:cxn>
                  <a:cxn ang="0">
                    <a:pos x="T4" y="T5"/>
                  </a:cxn>
                  <a:cxn ang="0">
                    <a:pos x="T6" y="T7"/>
                  </a:cxn>
                  <a:cxn ang="0">
                    <a:pos x="T8" y="T9"/>
                  </a:cxn>
                </a:cxnLst>
                <a:rect l="0" t="0" r="r" b="b"/>
                <a:pathLst>
                  <a:path w="292" h="540">
                    <a:moveTo>
                      <a:pt x="0" y="539"/>
                    </a:moveTo>
                    <a:lnTo>
                      <a:pt x="291" y="539"/>
                    </a:lnTo>
                    <a:lnTo>
                      <a:pt x="291" y="0"/>
                    </a:lnTo>
                    <a:lnTo>
                      <a:pt x="0" y="0"/>
                    </a:lnTo>
                    <a:lnTo>
                      <a:pt x="0" y="5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6" name="Freeform 139"/>
              <p:cNvSpPr>
                <a:spLocks noChangeArrowheads="1"/>
              </p:cNvSpPr>
              <p:nvPr/>
            </p:nvSpPr>
            <p:spPr bwMode="auto">
              <a:xfrm>
                <a:off x="3758101"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7" name="Freeform 140"/>
              <p:cNvSpPr>
                <a:spLocks noChangeArrowheads="1"/>
              </p:cNvSpPr>
              <p:nvPr/>
            </p:nvSpPr>
            <p:spPr bwMode="auto">
              <a:xfrm>
                <a:off x="3407844"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8" name="Freeform 141"/>
              <p:cNvSpPr>
                <a:spLocks noChangeArrowheads="1"/>
              </p:cNvSpPr>
              <p:nvPr/>
            </p:nvSpPr>
            <p:spPr bwMode="auto">
              <a:xfrm>
                <a:off x="3054714" y="8662685"/>
                <a:ext cx="189485" cy="350350"/>
              </a:xfrm>
              <a:custGeom>
                <a:avLst/>
                <a:gdLst>
                  <a:gd name="T0" fmla="*/ 0 w 292"/>
                  <a:gd name="T1" fmla="*/ 538 h 539"/>
                  <a:gd name="T2" fmla="*/ 291 w 292"/>
                  <a:gd name="T3" fmla="*/ 538 h 539"/>
                  <a:gd name="T4" fmla="*/ 291 w 292"/>
                  <a:gd name="T5" fmla="*/ 0 h 539"/>
                  <a:gd name="T6" fmla="*/ 0 w 292"/>
                  <a:gd name="T7" fmla="*/ 0 h 539"/>
                  <a:gd name="T8" fmla="*/ 0 w 292"/>
                  <a:gd name="T9" fmla="*/ 538 h 539"/>
                </a:gdLst>
                <a:ahLst/>
                <a:cxnLst>
                  <a:cxn ang="0">
                    <a:pos x="T0" y="T1"/>
                  </a:cxn>
                  <a:cxn ang="0">
                    <a:pos x="T2" y="T3"/>
                  </a:cxn>
                  <a:cxn ang="0">
                    <a:pos x="T4" y="T5"/>
                  </a:cxn>
                  <a:cxn ang="0">
                    <a:pos x="T6" y="T7"/>
                  </a:cxn>
                  <a:cxn ang="0">
                    <a:pos x="T8" y="T9"/>
                  </a:cxn>
                </a:cxnLst>
                <a:rect l="0" t="0" r="r" b="b"/>
                <a:pathLst>
                  <a:path w="292" h="539">
                    <a:moveTo>
                      <a:pt x="0" y="538"/>
                    </a:moveTo>
                    <a:lnTo>
                      <a:pt x="291" y="538"/>
                    </a:lnTo>
                    <a:lnTo>
                      <a:pt x="291" y="0"/>
                    </a:lnTo>
                    <a:lnTo>
                      <a:pt x="0" y="0"/>
                    </a:lnTo>
                    <a:lnTo>
                      <a:pt x="0" y="53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9" name="Freeform 142"/>
              <p:cNvSpPr>
                <a:spLocks noChangeArrowheads="1"/>
              </p:cNvSpPr>
              <p:nvPr/>
            </p:nvSpPr>
            <p:spPr bwMode="auto">
              <a:xfrm>
                <a:off x="3758101"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0" name="Freeform 143"/>
              <p:cNvSpPr>
                <a:spLocks noChangeArrowheads="1"/>
              </p:cNvSpPr>
              <p:nvPr/>
            </p:nvSpPr>
            <p:spPr bwMode="auto">
              <a:xfrm>
                <a:off x="3407844"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1" name="Freeform 144"/>
              <p:cNvSpPr>
                <a:spLocks noChangeArrowheads="1"/>
              </p:cNvSpPr>
              <p:nvPr/>
            </p:nvSpPr>
            <p:spPr bwMode="auto">
              <a:xfrm>
                <a:off x="3054714" y="9202568"/>
                <a:ext cx="189485" cy="358964"/>
              </a:xfrm>
              <a:custGeom>
                <a:avLst/>
                <a:gdLst>
                  <a:gd name="T0" fmla="*/ 0 w 292"/>
                  <a:gd name="T1" fmla="*/ 549 h 550"/>
                  <a:gd name="T2" fmla="*/ 291 w 292"/>
                  <a:gd name="T3" fmla="*/ 549 h 550"/>
                  <a:gd name="T4" fmla="*/ 291 w 292"/>
                  <a:gd name="T5" fmla="*/ 0 h 550"/>
                  <a:gd name="T6" fmla="*/ 0 w 292"/>
                  <a:gd name="T7" fmla="*/ 0 h 550"/>
                  <a:gd name="T8" fmla="*/ 0 w 292"/>
                  <a:gd name="T9" fmla="*/ 549 h 550"/>
                </a:gdLst>
                <a:ahLst/>
                <a:cxnLst>
                  <a:cxn ang="0">
                    <a:pos x="T0" y="T1"/>
                  </a:cxn>
                  <a:cxn ang="0">
                    <a:pos x="T2" y="T3"/>
                  </a:cxn>
                  <a:cxn ang="0">
                    <a:pos x="T4" y="T5"/>
                  </a:cxn>
                  <a:cxn ang="0">
                    <a:pos x="T6" y="T7"/>
                  </a:cxn>
                  <a:cxn ang="0">
                    <a:pos x="T8" y="T9"/>
                  </a:cxn>
                </a:cxnLst>
                <a:rect l="0" t="0" r="r" b="b"/>
                <a:pathLst>
                  <a:path w="292" h="550">
                    <a:moveTo>
                      <a:pt x="0" y="549"/>
                    </a:moveTo>
                    <a:lnTo>
                      <a:pt x="291" y="549"/>
                    </a:lnTo>
                    <a:lnTo>
                      <a:pt x="291" y="0"/>
                    </a:lnTo>
                    <a:lnTo>
                      <a:pt x="0" y="0"/>
                    </a:lnTo>
                    <a:lnTo>
                      <a:pt x="0" y="54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2" name="Freeform 145"/>
              <p:cNvSpPr>
                <a:spLocks noChangeArrowheads="1"/>
              </p:cNvSpPr>
              <p:nvPr/>
            </p:nvSpPr>
            <p:spPr bwMode="auto">
              <a:xfrm>
                <a:off x="3758101"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3" name="Freeform 146"/>
              <p:cNvSpPr>
                <a:spLocks noChangeArrowheads="1"/>
              </p:cNvSpPr>
              <p:nvPr/>
            </p:nvSpPr>
            <p:spPr bwMode="auto">
              <a:xfrm>
                <a:off x="3407844"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4" name="Freeform 147"/>
              <p:cNvSpPr>
                <a:spLocks noChangeArrowheads="1"/>
              </p:cNvSpPr>
              <p:nvPr/>
            </p:nvSpPr>
            <p:spPr bwMode="auto">
              <a:xfrm>
                <a:off x="3054714" y="9730964"/>
                <a:ext cx="189485" cy="347477"/>
              </a:xfrm>
              <a:custGeom>
                <a:avLst/>
                <a:gdLst>
                  <a:gd name="T0" fmla="*/ 0 w 292"/>
                  <a:gd name="T1" fmla="*/ 533 h 534"/>
                  <a:gd name="T2" fmla="*/ 291 w 292"/>
                  <a:gd name="T3" fmla="*/ 533 h 534"/>
                  <a:gd name="T4" fmla="*/ 291 w 292"/>
                  <a:gd name="T5" fmla="*/ 0 h 534"/>
                  <a:gd name="T6" fmla="*/ 0 w 292"/>
                  <a:gd name="T7" fmla="*/ 0 h 534"/>
                  <a:gd name="T8" fmla="*/ 0 w 292"/>
                  <a:gd name="T9" fmla="*/ 533 h 534"/>
                </a:gdLst>
                <a:ahLst/>
                <a:cxnLst>
                  <a:cxn ang="0">
                    <a:pos x="T0" y="T1"/>
                  </a:cxn>
                  <a:cxn ang="0">
                    <a:pos x="T2" y="T3"/>
                  </a:cxn>
                  <a:cxn ang="0">
                    <a:pos x="T4" y="T5"/>
                  </a:cxn>
                  <a:cxn ang="0">
                    <a:pos x="T6" y="T7"/>
                  </a:cxn>
                  <a:cxn ang="0">
                    <a:pos x="T8" y="T9"/>
                  </a:cxn>
                </a:cxnLst>
                <a:rect l="0" t="0" r="r" b="b"/>
                <a:pathLst>
                  <a:path w="292" h="534">
                    <a:moveTo>
                      <a:pt x="0" y="533"/>
                    </a:moveTo>
                    <a:lnTo>
                      <a:pt x="291" y="533"/>
                    </a:lnTo>
                    <a:lnTo>
                      <a:pt x="291" y="0"/>
                    </a:lnTo>
                    <a:lnTo>
                      <a:pt x="0" y="0"/>
                    </a:lnTo>
                    <a:lnTo>
                      <a:pt x="0" y="53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5" name="Freeform 148"/>
              <p:cNvSpPr>
                <a:spLocks noChangeArrowheads="1"/>
              </p:cNvSpPr>
              <p:nvPr/>
            </p:nvSpPr>
            <p:spPr bwMode="auto">
              <a:xfrm>
                <a:off x="3758101"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6" name="Freeform 149"/>
              <p:cNvSpPr>
                <a:spLocks noChangeArrowheads="1"/>
              </p:cNvSpPr>
              <p:nvPr/>
            </p:nvSpPr>
            <p:spPr bwMode="auto">
              <a:xfrm>
                <a:off x="3407844"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7" name="Freeform 150"/>
              <p:cNvSpPr>
                <a:spLocks noChangeArrowheads="1"/>
              </p:cNvSpPr>
              <p:nvPr/>
            </p:nvSpPr>
            <p:spPr bwMode="auto">
              <a:xfrm>
                <a:off x="3054714" y="10276591"/>
                <a:ext cx="189485" cy="313016"/>
              </a:xfrm>
              <a:custGeom>
                <a:avLst/>
                <a:gdLst>
                  <a:gd name="T0" fmla="*/ 0 w 292"/>
                  <a:gd name="T1" fmla="*/ 480 h 481"/>
                  <a:gd name="T2" fmla="*/ 291 w 292"/>
                  <a:gd name="T3" fmla="*/ 480 h 481"/>
                  <a:gd name="T4" fmla="*/ 291 w 292"/>
                  <a:gd name="T5" fmla="*/ 0 h 481"/>
                  <a:gd name="T6" fmla="*/ 0 w 292"/>
                  <a:gd name="T7" fmla="*/ 0 h 481"/>
                  <a:gd name="T8" fmla="*/ 0 w 292"/>
                  <a:gd name="T9" fmla="*/ 480 h 481"/>
                </a:gdLst>
                <a:ahLst/>
                <a:cxnLst>
                  <a:cxn ang="0">
                    <a:pos x="T0" y="T1"/>
                  </a:cxn>
                  <a:cxn ang="0">
                    <a:pos x="T2" y="T3"/>
                  </a:cxn>
                  <a:cxn ang="0">
                    <a:pos x="T4" y="T5"/>
                  </a:cxn>
                  <a:cxn ang="0">
                    <a:pos x="T6" y="T7"/>
                  </a:cxn>
                  <a:cxn ang="0">
                    <a:pos x="T8" y="T9"/>
                  </a:cxn>
                </a:cxnLst>
                <a:rect l="0" t="0" r="r" b="b"/>
                <a:pathLst>
                  <a:path w="292" h="481">
                    <a:moveTo>
                      <a:pt x="0" y="480"/>
                    </a:moveTo>
                    <a:lnTo>
                      <a:pt x="291" y="480"/>
                    </a:lnTo>
                    <a:lnTo>
                      <a:pt x="291" y="0"/>
                    </a:lnTo>
                    <a:lnTo>
                      <a:pt x="0" y="0"/>
                    </a:lnTo>
                    <a:lnTo>
                      <a:pt x="0" y="48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8" name="Freeform 151"/>
              <p:cNvSpPr>
                <a:spLocks noChangeArrowheads="1"/>
              </p:cNvSpPr>
              <p:nvPr/>
            </p:nvSpPr>
            <p:spPr bwMode="auto">
              <a:xfrm>
                <a:off x="3758101"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9" name="Freeform 152"/>
              <p:cNvSpPr>
                <a:spLocks noChangeArrowheads="1"/>
              </p:cNvSpPr>
              <p:nvPr/>
            </p:nvSpPr>
            <p:spPr bwMode="auto">
              <a:xfrm>
                <a:off x="3407844"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0" name="Freeform 153"/>
              <p:cNvSpPr>
                <a:spLocks noChangeArrowheads="1"/>
              </p:cNvSpPr>
              <p:nvPr/>
            </p:nvSpPr>
            <p:spPr bwMode="auto">
              <a:xfrm>
                <a:off x="3054714" y="10782012"/>
                <a:ext cx="189485" cy="353221"/>
              </a:xfrm>
              <a:custGeom>
                <a:avLst/>
                <a:gdLst>
                  <a:gd name="T0" fmla="*/ 0 w 292"/>
                  <a:gd name="T1" fmla="*/ 543 h 544"/>
                  <a:gd name="T2" fmla="*/ 291 w 292"/>
                  <a:gd name="T3" fmla="*/ 543 h 544"/>
                  <a:gd name="T4" fmla="*/ 291 w 292"/>
                  <a:gd name="T5" fmla="*/ 0 h 544"/>
                  <a:gd name="T6" fmla="*/ 0 w 292"/>
                  <a:gd name="T7" fmla="*/ 0 h 544"/>
                  <a:gd name="T8" fmla="*/ 0 w 292"/>
                  <a:gd name="T9" fmla="*/ 543 h 544"/>
                </a:gdLst>
                <a:ahLst/>
                <a:cxnLst>
                  <a:cxn ang="0">
                    <a:pos x="T0" y="T1"/>
                  </a:cxn>
                  <a:cxn ang="0">
                    <a:pos x="T2" y="T3"/>
                  </a:cxn>
                  <a:cxn ang="0">
                    <a:pos x="T4" y="T5"/>
                  </a:cxn>
                  <a:cxn ang="0">
                    <a:pos x="T6" y="T7"/>
                  </a:cxn>
                  <a:cxn ang="0">
                    <a:pos x="T8" y="T9"/>
                  </a:cxn>
                </a:cxnLst>
                <a:rect l="0" t="0" r="r" b="b"/>
                <a:pathLst>
                  <a:path w="292" h="544">
                    <a:moveTo>
                      <a:pt x="0" y="543"/>
                    </a:moveTo>
                    <a:lnTo>
                      <a:pt x="291" y="543"/>
                    </a:lnTo>
                    <a:lnTo>
                      <a:pt x="291" y="0"/>
                    </a:lnTo>
                    <a:lnTo>
                      <a:pt x="0" y="0"/>
                    </a:lnTo>
                    <a:lnTo>
                      <a:pt x="0" y="54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8" name="Group 17"/>
          <p:cNvGrpSpPr/>
          <p:nvPr/>
        </p:nvGrpSpPr>
        <p:grpSpPr>
          <a:xfrm>
            <a:off x="2328510" y="2921329"/>
            <a:ext cx="508163" cy="2764029"/>
            <a:chOff x="4653845" y="5842657"/>
            <a:chExt cx="1016325" cy="5528058"/>
          </a:xfrm>
        </p:grpSpPr>
        <p:sp>
          <p:nvSpPr>
            <p:cNvPr id="311" name="Freeform 154"/>
            <p:cNvSpPr>
              <a:spLocks noChangeArrowheads="1"/>
            </p:cNvSpPr>
            <p:nvPr/>
          </p:nvSpPr>
          <p:spPr bwMode="auto">
            <a:xfrm>
              <a:off x="4653845" y="5842657"/>
              <a:ext cx="1016324" cy="5528058"/>
            </a:xfrm>
            <a:custGeom>
              <a:avLst/>
              <a:gdLst>
                <a:gd name="T0" fmla="*/ 0 w 1562"/>
                <a:gd name="T1" fmla="*/ 484 h 8489"/>
                <a:gd name="T2" fmla="*/ 436 w 1562"/>
                <a:gd name="T3" fmla="*/ 1141 h 8489"/>
                <a:gd name="T4" fmla="*/ 0 w 1562"/>
                <a:gd name="T5" fmla="*/ 1292 h 8489"/>
                <a:gd name="T6" fmla="*/ 436 w 1562"/>
                <a:gd name="T7" fmla="*/ 1970 h 8489"/>
                <a:gd name="T8" fmla="*/ 0 w 1562"/>
                <a:gd name="T9" fmla="*/ 2099 h 8489"/>
                <a:gd name="T10" fmla="*/ 436 w 1562"/>
                <a:gd name="T11" fmla="*/ 2787 h 8489"/>
                <a:gd name="T12" fmla="*/ 0 w 1562"/>
                <a:gd name="T13" fmla="*/ 2933 h 8489"/>
                <a:gd name="T14" fmla="*/ 436 w 1562"/>
                <a:gd name="T15" fmla="*/ 3584 h 8489"/>
                <a:gd name="T16" fmla="*/ 0 w 1562"/>
                <a:gd name="T17" fmla="*/ 3735 h 8489"/>
                <a:gd name="T18" fmla="*/ 436 w 1562"/>
                <a:gd name="T19" fmla="*/ 4424 h 8489"/>
                <a:gd name="T20" fmla="*/ 0 w 1562"/>
                <a:gd name="T21" fmla="*/ 4569 h 8489"/>
                <a:gd name="T22" fmla="*/ 436 w 1562"/>
                <a:gd name="T23" fmla="*/ 5237 h 8489"/>
                <a:gd name="T24" fmla="*/ 0 w 1562"/>
                <a:gd name="T25" fmla="*/ 5382 h 8489"/>
                <a:gd name="T26" fmla="*/ 436 w 1562"/>
                <a:gd name="T27" fmla="*/ 6060 h 8489"/>
                <a:gd name="T28" fmla="*/ 0 w 1562"/>
                <a:gd name="T29" fmla="*/ 6184 h 8489"/>
                <a:gd name="T30" fmla="*/ 436 w 1562"/>
                <a:gd name="T31" fmla="*/ 6873 h 8489"/>
                <a:gd name="T32" fmla="*/ 0 w 1562"/>
                <a:gd name="T33" fmla="*/ 7024 h 8489"/>
                <a:gd name="T34" fmla="*/ 436 w 1562"/>
                <a:gd name="T35" fmla="*/ 7707 h 8489"/>
                <a:gd name="T36" fmla="*/ 0 w 1562"/>
                <a:gd name="T37" fmla="*/ 8488 h 8489"/>
                <a:gd name="T38" fmla="*/ 1561 w 1562"/>
                <a:gd name="T39" fmla="*/ 7707 h 8489"/>
                <a:gd name="T40" fmla="*/ 1147 w 1562"/>
                <a:gd name="T41" fmla="*/ 7024 h 8489"/>
                <a:gd name="T42" fmla="*/ 1561 w 1562"/>
                <a:gd name="T43" fmla="*/ 6873 h 8489"/>
                <a:gd name="T44" fmla="*/ 1147 w 1562"/>
                <a:gd name="T45" fmla="*/ 6184 h 8489"/>
                <a:gd name="T46" fmla="*/ 1561 w 1562"/>
                <a:gd name="T47" fmla="*/ 6060 h 8489"/>
                <a:gd name="T48" fmla="*/ 1147 w 1562"/>
                <a:gd name="T49" fmla="*/ 5382 h 8489"/>
                <a:gd name="T50" fmla="*/ 1561 w 1562"/>
                <a:gd name="T51" fmla="*/ 5237 h 8489"/>
                <a:gd name="T52" fmla="*/ 1147 w 1562"/>
                <a:gd name="T53" fmla="*/ 4569 h 8489"/>
                <a:gd name="T54" fmla="*/ 1561 w 1562"/>
                <a:gd name="T55" fmla="*/ 4424 h 8489"/>
                <a:gd name="T56" fmla="*/ 1147 w 1562"/>
                <a:gd name="T57" fmla="*/ 3735 h 8489"/>
                <a:gd name="T58" fmla="*/ 1561 w 1562"/>
                <a:gd name="T59" fmla="*/ 3584 h 8489"/>
                <a:gd name="T60" fmla="*/ 1147 w 1562"/>
                <a:gd name="T61" fmla="*/ 2933 h 8489"/>
                <a:gd name="T62" fmla="*/ 1561 w 1562"/>
                <a:gd name="T63" fmla="*/ 2787 h 8489"/>
                <a:gd name="T64" fmla="*/ 1147 w 1562"/>
                <a:gd name="T65" fmla="*/ 2099 h 8489"/>
                <a:gd name="T66" fmla="*/ 1561 w 1562"/>
                <a:gd name="T67" fmla="*/ 1970 h 8489"/>
                <a:gd name="T68" fmla="*/ 1147 w 1562"/>
                <a:gd name="T69" fmla="*/ 1292 h 8489"/>
                <a:gd name="T70" fmla="*/ 1561 w 1562"/>
                <a:gd name="T71" fmla="*/ 1141 h 8489"/>
                <a:gd name="T72" fmla="*/ 1147 w 1562"/>
                <a:gd name="T73" fmla="*/ 484 h 8489"/>
                <a:gd name="T74" fmla="*/ 1561 w 1562"/>
                <a:gd name="T75" fmla="*/ 0 h 8489"/>
                <a:gd name="T76" fmla="*/ 1001 w 1562"/>
                <a:gd name="T77" fmla="*/ 7707 h 8489"/>
                <a:gd name="T78" fmla="*/ 581 w 1562"/>
                <a:gd name="T79" fmla="*/ 7024 h 8489"/>
                <a:gd name="T80" fmla="*/ 1001 w 1562"/>
                <a:gd name="T81" fmla="*/ 7707 h 8489"/>
                <a:gd name="T82" fmla="*/ 581 w 1562"/>
                <a:gd name="T83" fmla="*/ 6873 h 8489"/>
                <a:gd name="T84" fmla="*/ 1001 w 1562"/>
                <a:gd name="T85" fmla="*/ 6184 h 8489"/>
                <a:gd name="T86" fmla="*/ 1001 w 1562"/>
                <a:gd name="T87" fmla="*/ 6060 h 8489"/>
                <a:gd name="T88" fmla="*/ 581 w 1562"/>
                <a:gd name="T89" fmla="*/ 5382 h 8489"/>
                <a:gd name="T90" fmla="*/ 1001 w 1562"/>
                <a:gd name="T91" fmla="*/ 6060 h 8489"/>
                <a:gd name="T92" fmla="*/ 581 w 1562"/>
                <a:gd name="T93" fmla="*/ 5237 h 8489"/>
                <a:gd name="T94" fmla="*/ 1001 w 1562"/>
                <a:gd name="T95" fmla="*/ 4569 h 8489"/>
                <a:gd name="T96" fmla="*/ 1001 w 1562"/>
                <a:gd name="T97" fmla="*/ 4424 h 8489"/>
                <a:gd name="T98" fmla="*/ 581 w 1562"/>
                <a:gd name="T99" fmla="*/ 3735 h 8489"/>
                <a:gd name="T100" fmla="*/ 1001 w 1562"/>
                <a:gd name="T101" fmla="*/ 4424 h 8489"/>
                <a:gd name="T102" fmla="*/ 581 w 1562"/>
                <a:gd name="T103" fmla="*/ 3584 h 8489"/>
                <a:gd name="T104" fmla="*/ 1001 w 1562"/>
                <a:gd name="T105" fmla="*/ 2933 h 8489"/>
                <a:gd name="T106" fmla="*/ 1001 w 1562"/>
                <a:gd name="T107" fmla="*/ 2787 h 8489"/>
                <a:gd name="T108" fmla="*/ 581 w 1562"/>
                <a:gd name="T109" fmla="*/ 2099 h 8489"/>
                <a:gd name="T110" fmla="*/ 1001 w 1562"/>
                <a:gd name="T111" fmla="*/ 2787 h 8489"/>
                <a:gd name="T112" fmla="*/ 581 w 1562"/>
                <a:gd name="T113" fmla="*/ 1970 h 8489"/>
                <a:gd name="T114" fmla="*/ 1001 w 1562"/>
                <a:gd name="T115" fmla="*/ 1292 h 8489"/>
                <a:gd name="T116" fmla="*/ 1001 w 1562"/>
                <a:gd name="T117" fmla="*/ 1141 h 8489"/>
                <a:gd name="T118" fmla="*/ 581 w 1562"/>
                <a:gd name="T119" fmla="*/ 484 h 8489"/>
                <a:gd name="T120" fmla="*/ 1001 w 1562"/>
                <a:gd name="T121" fmla="*/ 1141 h 8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2" h="8489">
                  <a:moveTo>
                    <a:pt x="0" y="0"/>
                  </a:moveTo>
                  <a:lnTo>
                    <a:pt x="0" y="484"/>
                  </a:lnTo>
                  <a:lnTo>
                    <a:pt x="436" y="484"/>
                  </a:lnTo>
                  <a:lnTo>
                    <a:pt x="436" y="1141"/>
                  </a:lnTo>
                  <a:lnTo>
                    <a:pt x="0" y="1141"/>
                  </a:lnTo>
                  <a:lnTo>
                    <a:pt x="0" y="1292"/>
                  </a:lnTo>
                  <a:lnTo>
                    <a:pt x="436" y="1292"/>
                  </a:lnTo>
                  <a:lnTo>
                    <a:pt x="436" y="1970"/>
                  </a:lnTo>
                  <a:lnTo>
                    <a:pt x="0" y="1970"/>
                  </a:lnTo>
                  <a:lnTo>
                    <a:pt x="0" y="2099"/>
                  </a:lnTo>
                  <a:lnTo>
                    <a:pt x="436" y="2099"/>
                  </a:lnTo>
                  <a:lnTo>
                    <a:pt x="436" y="2787"/>
                  </a:lnTo>
                  <a:lnTo>
                    <a:pt x="0" y="2787"/>
                  </a:lnTo>
                  <a:lnTo>
                    <a:pt x="0" y="2933"/>
                  </a:lnTo>
                  <a:lnTo>
                    <a:pt x="436" y="2933"/>
                  </a:lnTo>
                  <a:lnTo>
                    <a:pt x="436" y="3584"/>
                  </a:lnTo>
                  <a:lnTo>
                    <a:pt x="0" y="3584"/>
                  </a:lnTo>
                  <a:lnTo>
                    <a:pt x="0" y="3735"/>
                  </a:lnTo>
                  <a:lnTo>
                    <a:pt x="436" y="3735"/>
                  </a:lnTo>
                  <a:lnTo>
                    <a:pt x="436" y="4424"/>
                  </a:lnTo>
                  <a:lnTo>
                    <a:pt x="0" y="4424"/>
                  </a:lnTo>
                  <a:lnTo>
                    <a:pt x="0" y="4569"/>
                  </a:lnTo>
                  <a:lnTo>
                    <a:pt x="436" y="4569"/>
                  </a:lnTo>
                  <a:lnTo>
                    <a:pt x="436" y="5237"/>
                  </a:lnTo>
                  <a:lnTo>
                    <a:pt x="0" y="5237"/>
                  </a:lnTo>
                  <a:lnTo>
                    <a:pt x="0" y="5382"/>
                  </a:lnTo>
                  <a:lnTo>
                    <a:pt x="436" y="5382"/>
                  </a:lnTo>
                  <a:lnTo>
                    <a:pt x="436" y="6060"/>
                  </a:lnTo>
                  <a:lnTo>
                    <a:pt x="0" y="6060"/>
                  </a:lnTo>
                  <a:lnTo>
                    <a:pt x="0" y="6184"/>
                  </a:lnTo>
                  <a:lnTo>
                    <a:pt x="436" y="6184"/>
                  </a:lnTo>
                  <a:lnTo>
                    <a:pt x="436" y="6873"/>
                  </a:lnTo>
                  <a:lnTo>
                    <a:pt x="0" y="6873"/>
                  </a:lnTo>
                  <a:lnTo>
                    <a:pt x="0" y="7024"/>
                  </a:lnTo>
                  <a:lnTo>
                    <a:pt x="436" y="7024"/>
                  </a:lnTo>
                  <a:lnTo>
                    <a:pt x="436" y="7707"/>
                  </a:lnTo>
                  <a:lnTo>
                    <a:pt x="0" y="7707"/>
                  </a:lnTo>
                  <a:lnTo>
                    <a:pt x="0" y="8488"/>
                  </a:lnTo>
                  <a:lnTo>
                    <a:pt x="1561" y="8488"/>
                  </a:lnTo>
                  <a:lnTo>
                    <a:pt x="1561" y="7707"/>
                  </a:lnTo>
                  <a:lnTo>
                    <a:pt x="1147" y="7707"/>
                  </a:lnTo>
                  <a:lnTo>
                    <a:pt x="1147" y="7024"/>
                  </a:lnTo>
                  <a:lnTo>
                    <a:pt x="1561" y="7024"/>
                  </a:lnTo>
                  <a:lnTo>
                    <a:pt x="1561" y="6873"/>
                  </a:lnTo>
                  <a:lnTo>
                    <a:pt x="1147" y="6873"/>
                  </a:lnTo>
                  <a:lnTo>
                    <a:pt x="1147" y="6184"/>
                  </a:lnTo>
                  <a:lnTo>
                    <a:pt x="1561" y="6184"/>
                  </a:lnTo>
                  <a:lnTo>
                    <a:pt x="1561" y="6060"/>
                  </a:lnTo>
                  <a:lnTo>
                    <a:pt x="1147" y="6060"/>
                  </a:lnTo>
                  <a:lnTo>
                    <a:pt x="1147" y="5382"/>
                  </a:lnTo>
                  <a:lnTo>
                    <a:pt x="1561" y="5382"/>
                  </a:lnTo>
                  <a:lnTo>
                    <a:pt x="1561" y="5237"/>
                  </a:lnTo>
                  <a:lnTo>
                    <a:pt x="1147" y="5237"/>
                  </a:lnTo>
                  <a:lnTo>
                    <a:pt x="1147" y="4569"/>
                  </a:lnTo>
                  <a:lnTo>
                    <a:pt x="1561" y="4569"/>
                  </a:lnTo>
                  <a:lnTo>
                    <a:pt x="1561" y="4424"/>
                  </a:lnTo>
                  <a:lnTo>
                    <a:pt x="1147" y="4424"/>
                  </a:lnTo>
                  <a:lnTo>
                    <a:pt x="1147" y="3735"/>
                  </a:lnTo>
                  <a:lnTo>
                    <a:pt x="1561" y="3735"/>
                  </a:lnTo>
                  <a:lnTo>
                    <a:pt x="1561" y="3584"/>
                  </a:lnTo>
                  <a:lnTo>
                    <a:pt x="1147" y="3584"/>
                  </a:lnTo>
                  <a:lnTo>
                    <a:pt x="1147" y="2933"/>
                  </a:lnTo>
                  <a:lnTo>
                    <a:pt x="1561" y="2933"/>
                  </a:lnTo>
                  <a:lnTo>
                    <a:pt x="1561" y="2787"/>
                  </a:lnTo>
                  <a:lnTo>
                    <a:pt x="1147" y="2787"/>
                  </a:lnTo>
                  <a:lnTo>
                    <a:pt x="1147" y="2099"/>
                  </a:lnTo>
                  <a:lnTo>
                    <a:pt x="1561" y="2099"/>
                  </a:lnTo>
                  <a:lnTo>
                    <a:pt x="1561" y="1970"/>
                  </a:lnTo>
                  <a:lnTo>
                    <a:pt x="1147" y="1970"/>
                  </a:lnTo>
                  <a:lnTo>
                    <a:pt x="1147" y="1292"/>
                  </a:lnTo>
                  <a:lnTo>
                    <a:pt x="1561" y="1292"/>
                  </a:lnTo>
                  <a:lnTo>
                    <a:pt x="1561" y="1141"/>
                  </a:lnTo>
                  <a:lnTo>
                    <a:pt x="1147" y="1141"/>
                  </a:lnTo>
                  <a:lnTo>
                    <a:pt x="1147" y="484"/>
                  </a:lnTo>
                  <a:lnTo>
                    <a:pt x="1561" y="484"/>
                  </a:lnTo>
                  <a:lnTo>
                    <a:pt x="1561" y="0"/>
                  </a:lnTo>
                  <a:lnTo>
                    <a:pt x="0" y="0"/>
                  </a:lnTo>
                  <a:close/>
                  <a:moveTo>
                    <a:pt x="1001" y="7707"/>
                  </a:moveTo>
                  <a:lnTo>
                    <a:pt x="581" y="7707"/>
                  </a:lnTo>
                  <a:lnTo>
                    <a:pt x="581" y="7024"/>
                  </a:lnTo>
                  <a:lnTo>
                    <a:pt x="1001" y="7024"/>
                  </a:lnTo>
                  <a:lnTo>
                    <a:pt x="1001" y="7707"/>
                  </a:lnTo>
                  <a:close/>
                  <a:moveTo>
                    <a:pt x="1001" y="6873"/>
                  </a:moveTo>
                  <a:lnTo>
                    <a:pt x="581" y="6873"/>
                  </a:lnTo>
                  <a:lnTo>
                    <a:pt x="581" y="6184"/>
                  </a:lnTo>
                  <a:lnTo>
                    <a:pt x="1001" y="6184"/>
                  </a:lnTo>
                  <a:lnTo>
                    <a:pt x="1001" y="6873"/>
                  </a:lnTo>
                  <a:close/>
                  <a:moveTo>
                    <a:pt x="1001" y="6060"/>
                  </a:moveTo>
                  <a:lnTo>
                    <a:pt x="581" y="6060"/>
                  </a:lnTo>
                  <a:lnTo>
                    <a:pt x="581" y="5382"/>
                  </a:lnTo>
                  <a:lnTo>
                    <a:pt x="1001" y="5382"/>
                  </a:lnTo>
                  <a:lnTo>
                    <a:pt x="1001" y="6060"/>
                  </a:lnTo>
                  <a:close/>
                  <a:moveTo>
                    <a:pt x="1001" y="5237"/>
                  </a:moveTo>
                  <a:lnTo>
                    <a:pt x="581" y="5237"/>
                  </a:lnTo>
                  <a:lnTo>
                    <a:pt x="581" y="4569"/>
                  </a:lnTo>
                  <a:lnTo>
                    <a:pt x="1001" y="4569"/>
                  </a:lnTo>
                  <a:lnTo>
                    <a:pt x="1001" y="5237"/>
                  </a:lnTo>
                  <a:close/>
                  <a:moveTo>
                    <a:pt x="1001" y="4424"/>
                  </a:moveTo>
                  <a:lnTo>
                    <a:pt x="581" y="4424"/>
                  </a:lnTo>
                  <a:lnTo>
                    <a:pt x="581" y="3735"/>
                  </a:lnTo>
                  <a:lnTo>
                    <a:pt x="1001" y="3735"/>
                  </a:lnTo>
                  <a:lnTo>
                    <a:pt x="1001" y="4424"/>
                  </a:lnTo>
                  <a:close/>
                  <a:moveTo>
                    <a:pt x="1001" y="3584"/>
                  </a:moveTo>
                  <a:lnTo>
                    <a:pt x="581" y="3584"/>
                  </a:lnTo>
                  <a:lnTo>
                    <a:pt x="581" y="2933"/>
                  </a:lnTo>
                  <a:lnTo>
                    <a:pt x="1001" y="2933"/>
                  </a:lnTo>
                  <a:lnTo>
                    <a:pt x="1001" y="3584"/>
                  </a:lnTo>
                  <a:close/>
                  <a:moveTo>
                    <a:pt x="1001" y="2787"/>
                  </a:moveTo>
                  <a:lnTo>
                    <a:pt x="581" y="2787"/>
                  </a:lnTo>
                  <a:lnTo>
                    <a:pt x="581" y="2099"/>
                  </a:lnTo>
                  <a:lnTo>
                    <a:pt x="1001" y="2099"/>
                  </a:lnTo>
                  <a:lnTo>
                    <a:pt x="1001" y="2787"/>
                  </a:lnTo>
                  <a:close/>
                  <a:moveTo>
                    <a:pt x="1001" y="1970"/>
                  </a:moveTo>
                  <a:lnTo>
                    <a:pt x="581" y="1970"/>
                  </a:lnTo>
                  <a:lnTo>
                    <a:pt x="581" y="1292"/>
                  </a:lnTo>
                  <a:lnTo>
                    <a:pt x="1001" y="1292"/>
                  </a:lnTo>
                  <a:lnTo>
                    <a:pt x="1001" y="1970"/>
                  </a:lnTo>
                  <a:close/>
                  <a:moveTo>
                    <a:pt x="1001" y="1141"/>
                  </a:moveTo>
                  <a:lnTo>
                    <a:pt x="581" y="1141"/>
                  </a:lnTo>
                  <a:lnTo>
                    <a:pt x="581" y="484"/>
                  </a:lnTo>
                  <a:lnTo>
                    <a:pt x="1001" y="484"/>
                  </a:lnTo>
                  <a:lnTo>
                    <a:pt x="1001" y="1141"/>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3" name="Freeform 156"/>
            <p:cNvSpPr>
              <a:spLocks noChangeArrowheads="1"/>
            </p:cNvSpPr>
            <p:nvPr/>
          </p:nvSpPr>
          <p:spPr bwMode="auto">
            <a:xfrm>
              <a:off x="5032814" y="10417304"/>
              <a:ext cx="272741" cy="445117"/>
            </a:xfrm>
            <a:custGeom>
              <a:avLst/>
              <a:gdLst>
                <a:gd name="T0" fmla="*/ 420 w 421"/>
                <a:gd name="T1" fmla="*/ 683 h 684"/>
                <a:gd name="T2" fmla="*/ 0 w 421"/>
                <a:gd name="T3" fmla="*/ 683 h 684"/>
                <a:gd name="T4" fmla="*/ 0 w 421"/>
                <a:gd name="T5" fmla="*/ 0 h 684"/>
                <a:gd name="T6" fmla="*/ 420 w 421"/>
                <a:gd name="T7" fmla="*/ 0 h 684"/>
                <a:gd name="T8" fmla="*/ 420 w 421"/>
                <a:gd name="T9" fmla="*/ 683 h 684"/>
              </a:gdLst>
              <a:ahLst/>
              <a:cxnLst>
                <a:cxn ang="0">
                  <a:pos x="T0" y="T1"/>
                </a:cxn>
                <a:cxn ang="0">
                  <a:pos x="T2" y="T3"/>
                </a:cxn>
                <a:cxn ang="0">
                  <a:pos x="T4" y="T5"/>
                </a:cxn>
                <a:cxn ang="0">
                  <a:pos x="T6" y="T7"/>
                </a:cxn>
                <a:cxn ang="0">
                  <a:pos x="T8" y="T9"/>
                </a:cxn>
              </a:cxnLst>
              <a:rect l="0" t="0" r="r" b="b"/>
              <a:pathLst>
                <a:path w="421" h="684">
                  <a:moveTo>
                    <a:pt x="420" y="683"/>
                  </a:moveTo>
                  <a:lnTo>
                    <a:pt x="0" y="683"/>
                  </a:lnTo>
                  <a:lnTo>
                    <a:pt x="0" y="0"/>
                  </a:lnTo>
                  <a:lnTo>
                    <a:pt x="420" y="0"/>
                  </a:lnTo>
                  <a:lnTo>
                    <a:pt x="42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4" name="Freeform 157"/>
            <p:cNvSpPr>
              <a:spLocks noChangeArrowheads="1"/>
            </p:cNvSpPr>
            <p:nvPr/>
          </p:nvSpPr>
          <p:spPr bwMode="auto">
            <a:xfrm>
              <a:off x="5032814" y="9871677"/>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5" name="Freeform 158"/>
            <p:cNvSpPr>
              <a:spLocks noChangeArrowheads="1"/>
            </p:cNvSpPr>
            <p:nvPr/>
          </p:nvSpPr>
          <p:spPr bwMode="auto">
            <a:xfrm>
              <a:off x="5032814" y="9349025"/>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6" name="Freeform 159"/>
            <p:cNvSpPr>
              <a:spLocks noChangeArrowheads="1"/>
            </p:cNvSpPr>
            <p:nvPr/>
          </p:nvSpPr>
          <p:spPr bwMode="auto">
            <a:xfrm>
              <a:off x="5032814" y="8820627"/>
              <a:ext cx="272741" cy="436502"/>
            </a:xfrm>
            <a:custGeom>
              <a:avLst/>
              <a:gdLst>
                <a:gd name="T0" fmla="*/ 420 w 421"/>
                <a:gd name="T1" fmla="*/ 668 h 669"/>
                <a:gd name="T2" fmla="*/ 0 w 421"/>
                <a:gd name="T3" fmla="*/ 668 h 669"/>
                <a:gd name="T4" fmla="*/ 0 w 421"/>
                <a:gd name="T5" fmla="*/ 0 h 669"/>
                <a:gd name="T6" fmla="*/ 420 w 421"/>
                <a:gd name="T7" fmla="*/ 0 h 669"/>
                <a:gd name="T8" fmla="*/ 420 w 421"/>
                <a:gd name="T9" fmla="*/ 668 h 669"/>
              </a:gdLst>
              <a:ahLst/>
              <a:cxnLst>
                <a:cxn ang="0">
                  <a:pos x="T0" y="T1"/>
                </a:cxn>
                <a:cxn ang="0">
                  <a:pos x="T2" y="T3"/>
                </a:cxn>
                <a:cxn ang="0">
                  <a:pos x="T4" y="T5"/>
                </a:cxn>
                <a:cxn ang="0">
                  <a:pos x="T6" y="T7"/>
                </a:cxn>
                <a:cxn ang="0">
                  <a:pos x="T8" y="T9"/>
                </a:cxn>
              </a:cxnLst>
              <a:rect l="0" t="0" r="r" b="b"/>
              <a:pathLst>
                <a:path w="421" h="669">
                  <a:moveTo>
                    <a:pt x="420" y="668"/>
                  </a:moveTo>
                  <a:lnTo>
                    <a:pt x="0" y="668"/>
                  </a:lnTo>
                  <a:lnTo>
                    <a:pt x="0" y="0"/>
                  </a:lnTo>
                  <a:lnTo>
                    <a:pt x="420" y="0"/>
                  </a:lnTo>
                  <a:lnTo>
                    <a:pt x="42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7" name="Freeform 160"/>
            <p:cNvSpPr>
              <a:spLocks noChangeArrowheads="1"/>
            </p:cNvSpPr>
            <p:nvPr/>
          </p:nvSpPr>
          <p:spPr bwMode="auto">
            <a:xfrm>
              <a:off x="5032814" y="8275001"/>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8" name="Freeform 161"/>
            <p:cNvSpPr>
              <a:spLocks noChangeArrowheads="1"/>
            </p:cNvSpPr>
            <p:nvPr/>
          </p:nvSpPr>
          <p:spPr bwMode="auto">
            <a:xfrm>
              <a:off x="5032814" y="7755221"/>
              <a:ext cx="272741" cy="425014"/>
            </a:xfrm>
            <a:custGeom>
              <a:avLst/>
              <a:gdLst>
                <a:gd name="T0" fmla="*/ 420 w 421"/>
                <a:gd name="T1" fmla="*/ 651 h 652"/>
                <a:gd name="T2" fmla="*/ 0 w 421"/>
                <a:gd name="T3" fmla="*/ 651 h 652"/>
                <a:gd name="T4" fmla="*/ 0 w 421"/>
                <a:gd name="T5" fmla="*/ 0 h 652"/>
                <a:gd name="T6" fmla="*/ 420 w 421"/>
                <a:gd name="T7" fmla="*/ 0 h 652"/>
                <a:gd name="T8" fmla="*/ 420 w 421"/>
                <a:gd name="T9" fmla="*/ 651 h 652"/>
              </a:gdLst>
              <a:ahLst/>
              <a:cxnLst>
                <a:cxn ang="0">
                  <a:pos x="T0" y="T1"/>
                </a:cxn>
                <a:cxn ang="0">
                  <a:pos x="T2" y="T3"/>
                </a:cxn>
                <a:cxn ang="0">
                  <a:pos x="T4" y="T5"/>
                </a:cxn>
                <a:cxn ang="0">
                  <a:pos x="T6" y="T7"/>
                </a:cxn>
                <a:cxn ang="0">
                  <a:pos x="T8" y="T9"/>
                </a:cxn>
              </a:cxnLst>
              <a:rect l="0" t="0" r="r" b="b"/>
              <a:pathLst>
                <a:path w="421" h="652">
                  <a:moveTo>
                    <a:pt x="420" y="651"/>
                  </a:moveTo>
                  <a:lnTo>
                    <a:pt x="0" y="651"/>
                  </a:lnTo>
                  <a:lnTo>
                    <a:pt x="0" y="0"/>
                  </a:lnTo>
                  <a:lnTo>
                    <a:pt x="420" y="0"/>
                  </a:lnTo>
                  <a:lnTo>
                    <a:pt x="42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9" name="Freeform 162"/>
            <p:cNvSpPr>
              <a:spLocks noChangeArrowheads="1"/>
            </p:cNvSpPr>
            <p:nvPr/>
          </p:nvSpPr>
          <p:spPr bwMode="auto">
            <a:xfrm>
              <a:off x="5032814" y="7209594"/>
              <a:ext cx="272741" cy="447988"/>
            </a:xfrm>
            <a:custGeom>
              <a:avLst/>
              <a:gdLst>
                <a:gd name="T0" fmla="*/ 420 w 421"/>
                <a:gd name="T1" fmla="*/ 688 h 689"/>
                <a:gd name="T2" fmla="*/ 0 w 421"/>
                <a:gd name="T3" fmla="*/ 688 h 689"/>
                <a:gd name="T4" fmla="*/ 0 w 421"/>
                <a:gd name="T5" fmla="*/ 0 h 689"/>
                <a:gd name="T6" fmla="*/ 420 w 421"/>
                <a:gd name="T7" fmla="*/ 0 h 689"/>
                <a:gd name="T8" fmla="*/ 420 w 421"/>
                <a:gd name="T9" fmla="*/ 688 h 689"/>
              </a:gdLst>
              <a:ahLst/>
              <a:cxnLst>
                <a:cxn ang="0">
                  <a:pos x="T0" y="T1"/>
                </a:cxn>
                <a:cxn ang="0">
                  <a:pos x="T2" y="T3"/>
                </a:cxn>
                <a:cxn ang="0">
                  <a:pos x="T4" y="T5"/>
                </a:cxn>
                <a:cxn ang="0">
                  <a:pos x="T6" y="T7"/>
                </a:cxn>
                <a:cxn ang="0">
                  <a:pos x="T8" y="T9"/>
                </a:cxn>
              </a:cxnLst>
              <a:rect l="0" t="0" r="r" b="b"/>
              <a:pathLst>
                <a:path w="421" h="689">
                  <a:moveTo>
                    <a:pt x="420" y="688"/>
                  </a:moveTo>
                  <a:lnTo>
                    <a:pt x="0" y="688"/>
                  </a:lnTo>
                  <a:lnTo>
                    <a:pt x="0" y="0"/>
                  </a:lnTo>
                  <a:lnTo>
                    <a:pt x="420" y="0"/>
                  </a:lnTo>
                  <a:lnTo>
                    <a:pt x="42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0" name="Freeform 163"/>
            <p:cNvSpPr>
              <a:spLocks noChangeArrowheads="1"/>
            </p:cNvSpPr>
            <p:nvPr/>
          </p:nvSpPr>
          <p:spPr bwMode="auto">
            <a:xfrm>
              <a:off x="5032814" y="6684070"/>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9" name="Freeform 164"/>
            <p:cNvSpPr>
              <a:spLocks noChangeArrowheads="1"/>
            </p:cNvSpPr>
            <p:nvPr/>
          </p:nvSpPr>
          <p:spPr bwMode="auto">
            <a:xfrm>
              <a:off x="5032814" y="6158546"/>
              <a:ext cx="272741" cy="427885"/>
            </a:xfrm>
            <a:custGeom>
              <a:avLst/>
              <a:gdLst>
                <a:gd name="T0" fmla="*/ 420 w 421"/>
                <a:gd name="T1" fmla="*/ 657 h 658"/>
                <a:gd name="T2" fmla="*/ 0 w 421"/>
                <a:gd name="T3" fmla="*/ 657 h 658"/>
                <a:gd name="T4" fmla="*/ 0 w 421"/>
                <a:gd name="T5" fmla="*/ 0 h 658"/>
                <a:gd name="T6" fmla="*/ 420 w 421"/>
                <a:gd name="T7" fmla="*/ 0 h 658"/>
                <a:gd name="T8" fmla="*/ 420 w 421"/>
                <a:gd name="T9" fmla="*/ 657 h 658"/>
              </a:gdLst>
              <a:ahLst/>
              <a:cxnLst>
                <a:cxn ang="0">
                  <a:pos x="T0" y="T1"/>
                </a:cxn>
                <a:cxn ang="0">
                  <a:pos x="T2" y="T3"/>
                </a:cxn>
                <a:cxn ang="0">
                  <a:pos x="T4" y="T5"/>
                </a:cxn>
                <a:cxn ang="0">
                  <a:pos x="T6" y="T7"/>
                </a:cxn>
                <a:cxn ang="0">
                  <a:pos x="T8" y="T9"/>
                </a:cxn>
              </a:cxnLst>
              <a:rect l="0" t="0" r="r" b="b"/>
              <a:pathLst>
                <a:path w="421" h="658">
                  <a:moveTo>
                    <a:pt x="420" y="657"/>
                  </a:moveTo>
                  <a:lnTo>
                    <a:pt x="0" y="657"/>
                  </a:lnTo>
                  <a:lnTo>
                    <a:pt x="0" y="0"/>
                  </a:lnTo>
                  <a:lnTo>
                    <a:pt x="420" y="0"/>
                  </a:lnTo>
                  <a:lnTo>
                    <a:pt x="42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0" name="Freeform 165"/>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1" name="Freeform 166"/>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2" name="Freeform 167"/>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4" name="Freeform 169"/>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5" name="Freeform 170"/>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6" name="Freeform 171"/>
            <p:cNvSpPr>
              <a:spLocks noChangeArrowheads="1"/>
            </p:cNvSpPr>
            <p:nvPr/>
          </p:nvSpPr>
          <p:spPr bwMode="auto">
            <a:xfrm>
              <a:off x="5032814" y="6158546"/>
              <a:ext cx="272741" cy="427885"/>
            </a:xfrm>
            <a:custGeom>
              <a:avLst/>
              <a:gdLst>
                <a:gd name="T0" fmla="*/ 420 w 421"/>
                <a:gd name="T1" fmla="*/ 0 h 658"/>
                <a:gd name="T2" fmla="*/ 0 w 421"/>
                <a:gd name="T3" fmla="*/ 0 h 658"/>
                <a:gd name="T4" fmla="*/ 0 w 421"/>
                <a:gd name="T5" fmla="*/ 657 h 658"/>
                <a:gd name="T6" fmla="*/ 420 w 421"/>
                <a:gd name="T7" fmla="*/ 657 h 658"/>
                <a:gd name="T8" fmla="*/ 420 w 421"/>
                <a:gd name="T9" fmla="*/ 0 h 658"/>
              </a:gdLst>
              <a:ahLst/>
              <a:cxnLst>
                <a:cxn ang="0">
                  <a:pos x="T0" y="T1"/>
                </a:cxn>
                <a:cxn ang="0">
                  <a:pos x="T2" y="T3"/>
                </a:cxn>
                <a:cxn ang="0">
                  <a:pos x="T4" y="T5"/>
                </a:cxn>
                <a:cxn ang="0">
                  <a:pos x="T6" y="T7"/>
                </a:cxn>
                <a:cxn ang="0">
                  <a:pos x="T8" y="T9"/>
                </a:cxn>
              </a:cxnLst>
              <a:rect l="0" t="0" r="r" b="b"/>
              <a:pathLst>
                <a:path w="421" h="658">
                  <a:moveTo>
                    <a:pt x="420" y="0"/>
                  </a:moveTo>
                  <a:lnTo>
                    <a:pt x="0" y="0"/>
                  </a:lnTo>
                  <a:lnTo>
                    <a:pt x="0" y="657"/>
                  </a:lnTo>
                  <a:lnTo>
                    <a:pt x="420" y="657"/>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8" name="Freeform 173"/>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9" name="Freeform 174"/>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0" name="Freeform 175"/>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1" name="Freeform 176"/>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2" name="Freeform 177"/>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3" name="Freeform 178"/>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4" name="Freeform 179"/>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5" name="Freeform 180"/>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6" name="Freeform 181"/>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7" name="Freeform 182"/>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8" name="Freeform 183"/>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9" name="Freeform 184"/>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0" name="Freeform 185"/>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1" name="Freeform 186"/>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2" name="Freeform 187"/>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3" name="Freeform 188"/>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4" name="Freeform 189"/>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5" name="Freeform 190"/>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6" name="Freeform 191"/>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7" name="Freeform 192"/>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8" name="Freeform 193"/>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9" name="Freeform 194"/>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0" name="Freeform 195"/>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1" name="Freeform 196"/>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2" name="Freeform 197"/>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3" name="Freeform 198"/>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4" name="Freeform 199"/>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5" name="Freeform 200"/>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6" name="Freeform 201"/>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7" name="Freeform 202"/>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8" name="Freeform 203"/>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9" name="Freeform 204"/>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0" name="Freeform 205"/>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1" name="Freeform 206"/>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2" name="Freeform 207"/>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3" name="Freeform 208"/>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4" name="Freeform 209"/>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5" name="Freeform 210"/>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1" name="Freeform 211"/>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4" name="Freeform 212"/>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5" name="Freeform 213"/>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6" name="Freeform 214"/>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7" name="Freeform 215"/>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8" name="Freeform 216"/>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9" name="Freeform 217"/>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0" name="Freeform 218"/>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1" name="Freeform 219"/>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2" name="Freeform 220"/>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3" name="Freeform 221"/>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4" name="Freeform 222"/>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5" name="Freeform 223"/>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6" name="Freeform 224"/>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7" name="Freeform 225"/>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8" name="Freeform 226"/>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9" name="Freeform 227"/>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0" name="Freeform 228"/>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1" name="Freeform 229"/>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2" name="Freeform 230"/>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3" name="Freeform 231"/>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4" name="Freeform 232"/>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5" name="Freeform 233"/>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6" name="Freeform 234"/>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7" name="Freeform 235"/>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8" name="Freeform 236"/>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9" name="Freeform 237"/>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0" name="Freeform 238"/>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1" name="Freeform 239"/>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2" name="Freeform 240"/>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3" name="Freeform 241"/>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4" name="Freeform 242"/>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5" name="Freeform 243"/>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6" name="Freeform 244"/>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7" name="Freeform 245"/>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8" name="Freeform 246"/>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9" name="Freeform 247"/>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0" name="Freeform 248"/>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1" name="Freeform 249"/>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2" name="Freeform 250"/>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3" name="Freeform 251"/>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4" name="Freeform 252"/>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5" name="Freeform 253"/>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6" name="Freeform 254"/>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7" name="Freeform 255"/>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8" name="Freeform 256"/>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9" name="Freeform 257"/>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0" name="Freeform 258"/>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1" name="Freeform 259"/>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2" name="Freeform 260"/>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3" name="Freeform 261"/>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4" name="Freeform 262"/>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5" name="Freeform 263"/>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6" name="Freeform 264"/>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7" name="Freeform 265"/>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8" name="Freeform 266"/>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9" name="Freeform 267"/>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0" name="Freeform 268"/>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1" name="Freeform 269"/>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2" name="Freeform 270"/>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3" name="Freeform 271"/>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rgbClr val="978D9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4" name="Freeform 272"/>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 name="Group 12"/>
          <p:cNvGrpSpPr/>
          <p:nvPr/>
        </p:nvGrpSpPr>
        <p:grpSpPr>
          <a:xfrm>
            <a:off x="4671223" y="4355751"/>
            <a:ext cx="479452" cy="1338221"/>
            <a:chOff x="9339271" y="8711502"/>
            <a:chExt cx="958904" cy="2676442"/>
          </a:xfrm>
        </p:grpSpPr>
        <p:sp>
          <p:nvSpPr>
            <p:cNvPr id="662" name="Freeform 360"/>
            <p:cNvSpPr>
              <a:spLocks noChangeArrowheads="1"/>
            </p:cNvSpPr>
            <p:nvPr/>
          </p:nvSpPr>
          <p:spPr bwMode="auto">
            <a:xfrm>
              <a:off x="9339271" y="8711502"/>
              <a:ext cx="958904" cy="2676442"/>
            </a:xfrm>
            <a:custGeom>
              <a:avLst/>
              <a:gdLst>
                <a:gd name="T0" fmla="*/ 0 w 1471"/>
                <a:gd name="T1" fmla="*/ 0 h 4109"/>
                <a:gd name="T2" fmla="*/ 0 w 1471"/>
                <a:gd name="T3" fmla="*/ 4108 h 4109"/>
                <a:gd name="T4" fmla="*/ 1470 w 1471"/>
                <a:gd name="T5" fmla="*/ 4108 h 4109"/>
                <a:gd name="T6" fmla="*/ 1470 w 1471"/>
                <a:gd name="T7" fmla="*/ 0 h 4109"/>
                <a:gd name="T8" fmla="*/ 0 w 1471"/>
                <a:gd name="T9" fmla="*/ 0 h 4109"/>
                <a:gd name="T10" fmla="*/ 566 w 1471"/>
                <a:gd name="T11" fmla="*/ 3456 h 4109"/>
                <a:gd name="T12" fmla="*/ 297 w 1471"/>
                <a:gd name="T13" fmla="*/ 3456 h 4109"/>
                <a:gd name="T14" fmla="*/ 297 w 1471"/>
                <a:gd name="T15" fmla="*/ 3015 h 4109"/>
                <a:gd name="T16" fmla="*/ 566 w 1471"/>
                <a:gd name="T17" fmla="*/ 3015 h 4109"/>
                <a:gd name="T18" fmla="*/ 566 w 1471"/>
                <a:gd name="T19" fmla="*/ 3456 h 4109"/>
                <a:gd name="T20" fmla="*/ 566 w 1471"/>
                <a:gd name="T21" fmla="*/ 2789 h 4109"/>
                <a:gd name="T22" fmla="*/ 297 w 1471"/>
                <a:gd name="T23" fmla="*/ 2789 h 4109"/>
                <a:gd name="T24" fmla="*/ 297 w 1471"/>
                <a:gd name="T25" fmla="*/ 2326 h 4109"/>
                <a:gd name="T26" fmla="*/ 566 w 1471"/>
                <a:gd name="T27" fmla="*/ 2326 h 4109"/>
                <a:gd name="T28" fmla="*/ 566 w 1471"/>
                <a:gd name="T29" fmla="*/ 2789 h 4109"/>
                <a:gd name="T30" fmla="*/ 566 w 1471"/>
                <a:gd name="T31" fmla="*/ 2100 h 4109"/>
                <a:gd name="T32" fmla="*/ 297 w 1471"/>
                <a:gd name="T33" fmla="*/ 2100 h 4109"/>
                <a:gd name="T34" fmla="*/ 297 w 1471"/>
                <a:gd name="T35" fmla="*/ 1658 h 4109"/>
                <a:gd name="T36" fmla="*/ 566 w 1471"/>
                <a:gd name="T37" fmla="*/ 1658 h 4109"/>
                <a:gd name="T38" fmla="*/ 566 w 1471"/>
                <a:gd name="T39" fmla="*/ 2100 h 4109"/>
                <a:gd name="T40" fmla="*/ 566 w 1471"/>
                <a:gd name="T41" fmla="*/ 1443 h 4109"/>
                <a:gd name="T42" fmla="*/ 297 w 1471"/>
                <a:gd name="T43" fmla="*/ 1443 h 4109"/>
                <a:gd name="T44" fmla="*/ 297 w 1471"/>
                <a:gd name="T45" fmla="*/ 980 h 4109"/>
                <a:gd name="T46" fmla="*/ 566 w 1471"/>
                <a:gd name="T47" fmla="*/ 980 h 4109"/>
                <a:gd name="T48" fmla="*/ 566 w 1471"/>
                <a:gd name="T49" fmla="*/ 1443 h 4109"/>
                <a:gd name="T50" fmla="*/ 566 w 1471"/>
                <a:gd name="T51" fmla="*/ 754 h 4109"/>
                <a:gd name="T52" fmla="*/ 297 w 1471"/>
                <a:gd name="T53" fmla="*/ 754 h 4109"/>
                <a:gd name="T54" fmla="*/ 297 w 1471"/>
                <a:gd name="T55" fmla="*/ 296 h 4109"/>
                <a:gd name="T56" fmla="*/ 566 w 1471"/>
                <a:gd name="T57" fmla="*/ 296 h 4109"/>
                <a:gd name="T58" fmla="*/ 566 w 1471"/>
                <a:gd name="T59" fmla="*/ 754 h 4109"/>
                <a:gd name="T60" fmla="*/ 1179 w 1471"/>
                <a:gd name="T61" fmla="*/ 3456 h 4109"/>
                <a:gd name="T62" fmla="*/ 883 w 1471"/>
                <a:gd name="T63" fmla="*/ 3456 h 4109"/>
                <a:gd name="T64" fmla="*/ 883 w 1471"/>
                <a:gd name="T65" fmla="*/ 3015 h 4109"/>
                <a:gd name="T66" fmla="*/ 1179 w 1471"/>
                <a:gd name="T67" fmla="*/ 3015 h 4109"/>
                <a:gd name="T68" fmla="*/ 1179 w 1471"/>
                <a:gd name="T69" fmla="*/ 3456 h 4109"/>
                <a:gd name="T70" fmla="*/ 1179 w 1471"/>
                <a:gd name="T71" fmla="*/ 2789 h 4109"/>
                <a:gd name="T72" fmla="*/ 883 w 1471"/>
                <a:gd name="T73" fmla="*/ 2789 h 4109"/>
                <a:gd name="T74" fmla="*/ 883 w 1471"/>
                <a:gd name="T75" fmla="*/ 2326 h 4109"/>
                <a:gd name="T76" fmla="*/ 1179 w 1471"/>
                <a:gd name="T77" fmla="*/ 2326 h 4109"/>
                <a:gd name="T78" fmla="*/ 1179 w 1471"/>
                <a:gd name="T79" fmla="*/ 2789 h 4109"/>
                <a:gd name="T80" fmla="*/ 1179 w 1471"/>
                <a:gd name="T81" fmla="*/ 2100 h 4109"/>
                <a:gd name="T82" fmla="*/ 883 w 1471"/>
                <a:gd name="T83" fmla="*/ 2100 h 4109"/>
                <a:gd name="T84" fmla="*/ 883 w 1471"/>
                <a:gd name="T85" fmla="*/ 1658 h 4109"/>
                <a:gd name="T86" fmla="*/ 1179 w 1471"/>
                <a:gd name="T87" fmla="*/ 1658 h 4109"/>
                <a:gd name="T88" fmla="*/ 1179 w 1471"/>
                <a:gd name="T89" fmla="*/ 2100 h 4109"/>
                <a:gd name="T90" fmla="*/ 1179 w 1471"/>
                <a:gd name="T91" fmla="*/ 1443 h 4109"/>
                <a:gd name="T92" fmla="*/ 883 w 1471"/>
                <a:gd name="T93" fmla="*/ 1443 h 4109"/>
                <a:gd name="T94" fmla="*/ 883 w 1471"/>
                <a:gd name="T95" fmla="*/ 980 h 4109"/>
                <a:gd name="T96" fmla="*/ 1179 w 1471"/>
                <a:gd name="T97" fmla="*/ 980 h 4109"/>
                <a:gd name="T98" fmla="*/ 1179 w 1471"/>
                <a:gd name="T99" fmla="*/ 1443 h 4109"/>
                <a:gd name="T100" fmla="*/ 1179 w 1471"/>
                <a:gd name="T101" fmla="*/ 754 h 4109"/>
                <a:gd name="T102" fmla="*/ 883 w 1471"/>
                <a:gd name="T103" fmla="*/ 754 h 4109"/>
                <a:gd name="T104" fmla="*/ 883 w 1471"/>
                <a:gd name="T105" fmla="*/ 296 h 4109"/>
                <a:gd name="T106" fmla="*/ 1179 w 1471"/>
                <a:gd name="T107" fmla="*/ 296 h 4109"/>
                <a:gd name="T108" fmla="*/ 1179 w 1471"/>
                <a:gd name="T109" fmla="*/ 754 h 4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4109">
                  <a:moveTo>
                    <a:pt x="0" y="0"/>
                  </a:moveTo>
                  <a:lnTo>
                    <a:pt x="0" y="4108"/>
                  </a:lnTo>
                  <a:lnTo>
                    <a:pt x="1470" y="4108"/>
                  </a:lnTo>
                  <a:lnTo>
                    <a:pt x="1470" y="0"/>
                  </a:lnTo>
                  <a:lnTo>
                    <a:pt x="0" y="0"/>
                  </a:lnTo>
                  <a:close/>
                  <a:moveTo>
                    <a:pt x="566" y="3456"/>
                  </a:moveTo>
                  <a:lnTo>
                    <a:pt x="297" y="3456"/>
                  </a:lnTo>
                  <a:lnTo>
                    <a:pt x="297" y="3015"/>
                  </a:lnTo>
                  <a:lnTo>
                    <a:pt x="566" y="3015"/>
                  </a:lnTo>
                  <a:lnTo>
                    <a:pt x="566" y="3456"/>
                  </a:lnTo>
                  <a:close/>
                  <a:moveTo>
                    <a:pt x="566" y="2789"/>
                  </a:moveTo>
                  <a:lnTo>
                    <a:pt x="297" y="2789"/>
                  </a:lnTo>
                  <a:lnTo>
                    <a:pt x="297" y="2326"/>
                  </a:lnTo>
                  <a:lnTo>
                    <a:pt x="566" y="2326"/>
                  </a:lnTo>
                  <a:lnTo>
                    <a:pt x="566" y="2789"/>
                  </a:lnTo>
                  <a:close/>
                  <a:moveTo>
                    <a:pt x="566" y="2100"/>
                  </a:moveTo>
                  <a:lnTo>
                    <a:pt x="297" y="2100"/>
                  </a:lnTo>
                  <a:lnTo>
                    <a:pt x="297" y="1658"/>
                  </a:lnTo>
                  <a:lnTo>
                    <a:pt x="566" y="1658"/>
                  </a:lnTo>
                  <a:lnTo>
                    <a:pt x="566" y="2100"/>
                  </a:lnTo>
                  <a:close/>
                  <a:moveTo>
                    <a:pt x="566" y="1443"/>
                  </a:moveTo>
                  <a:lnTo>
                    <a:pt x="297" y="1443"/>
                  </a:lnTo>
                  <a:lnTo>
                    <a:pt x="297" y="980"/>
                  </a:lnTo>
                  <a:lnTo>
                    <a:pt x="566" y="980"/>
                  </a:lnTo>
                  <a:lnTo>
                    <a:pt x="566" y="1443"/>
                  </a:lnTo>
                  <a:close/>
                  <a:moveTo>
                    <a:pt x="566" y="754"/>
                  </a:moveTo>
                  <a:lnTo>
                    <a:pt x="297" y="754"/>
                  </a:lnTo>
                  <a:lnTo>
                    <a:pt x="297" y="296"/>
                  </a:lnTo>
                  <a:lnTo>
                    <a:pt x="566" y="296"/>
                  </a:lnTo>
                  <a:lnTo>
                    <a:pt x="566" y="754"/>
                  </a:lnTo>
                  <a:close/>
                  <a:moveTo>
                    <a:pt x="1179" y="3456"/>
                  </a:moveTo>
                  <a:lnTo>
                    <a:pt x="883" y="3456"/>
                  </a:lnTo>
                  <a:lnTo>
                    <a:pt x="883" y="3015"/>
                  </a:lnTo>
                  <a:lnTo>
                    <a:pt x="1179" y="3015"/>
                  </a:lnTo>
                  <a:lnTo>
                    <a:pt x="1179" y="3456"/>
                  </a:lnTo>
                  <a:close/>
                  <a:moveTo>
                    <a:pt x="1179" y="2789"/>
                  </a:moveTo>
                  <a:lnTo>
                    <a:pt x="883" y="2789"/>
                  </a:lnTo>
                  <a:lnTo>
                    <a:pt x="883" y="2326"/>
                  </a:lnTo>
                  <a:lnTo>
                    <a:pt x="1179" y="2326"/>
                  </a:lnTo>
                  <a:lnTo>
                    <a:pt x="1179" y="2789"/>
                  </a:lnTo>
                  <a:close/>
                  <a:moveTo>
                    <a:pt x="1179" y="2100"/>
                  </a:moveTo>
                  <a:lnTo>
                    <a:pt x="883" y="2100"/>
                  </a:lnTo>
                  <a:lnTo>
                    <a:pt x="883" y="1658"/>
                  </a:lnTo>
                  <a:lnTo>
                    <a:pt x="1179" y="1658"/>
                  </a:lnTo>
                  <a:lnTo>
                    <a:pt x="1179" y="2100"/>
                  </a:lnTo>
                  <a:close/>
                  <a:moveTo>
                    <a:pt x="1179" y="1443"/>
                  </a:moveTo>
                  <a:lnTo>
                    <a:pt x="883" y="1443"/>
                  </a:lnTo>
                  <a:lnTo>
                    <a:pt x="883" y="980"/>
                  </a:lnTo>
                  <a:lnTo>
                    <a:pt x="1179" y="980"/>
                  </a:lnTo>
                  <a:lnTo>
                    <a:pt x="1179" y="1443"/>
                  </a:lnTo>
                  <a:close/>
                  <a:moveTo>
                    <a:pt x="1179" y="754"/>
                  </a:moveTo>
                  <a:lnTo>
                    <a:pt x="883" y="754"/>
                  </a:lnTo>
                  <a:lnTo>
                    <a:pt x="883" y="296"/>
                  </a:lnTo>
                  <a:lnTo>
                    <a:pt x="1179" y="296"/>
                  </a:lnTo>
                  <a:lnTo>
                    <a:pt x="1179" y="754"/>
                  </a:ln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3" name="Freeform 361"/>
            <p:cNvSpPr>
              <a:spLocks noChangeArrowheads="1"/>
            </p:cNvSpPr>
            <p:nvPr/>
          </p:nvSpPr>
          <p:spPr bwMode="auto">
            <a:xfrm>
              <a:off x="9531624" y="8903908"/>
              <a:ext cx="175131" cy="298659"/>
            </a:xfrm>
            <a:custGeom>
              <a:avLst/>
              <a:gdLst>
                <a:gd name="T0" fmla="*/ 0 w 270"/>
                <a:gd name="T1" fmla="*/ 458 h 459"/>
                <a:gd name="T2" fmla="*/ 269 w 270"/>
                <a:gd name="T3" fmla="*/ 458 h 459"/>
                <a:gd name="T4" fmla="*/ 269 w 270"/>
                <a:gd name="T5" fmla="*/ 0 h 459"/>
                <a:gd name="T6" fmla="*/ 0 w 270"/>
                <a:gd name="T7" fmla="*/ 0 h 459"/>
                <a:gd name="T8" fmla="*/ 0 w 270"/>
                <a:gd name="T9" fmla="*/ 458 h 459"/>
              </a:gdLst>
              <a:ahLst/>
              <a:cxnLst>
                <a:cxn ang="0">
                  <a:pos x="T0" y="T1"/>
                </a:cxn>
                <a:cxn ang="0">
                  <a:pos x="T2" y="T3"/>
                </a:cxn>
                <a:cxn ang="0">
                  <a:pos x="T4" y="T5"/>
                </a:cxn>
                <a:cxn ang="0">
                  <a:pos x="T6" y="T7"/>
                </a:cxn>
                <a:cxn ang="0">
                  <a:pos x="T8" y="T9"/>
                </a:cxn>
              </a:cxnLst>
              <a:rect l="0" t="0" r="r" b="b"/>
              <a:pathLst>
                <a:path w="270" h="459">
                  <a:moveTo>
                    <a:pt x="0" y="458"/>
                  </a:moveTo>
                  <a:lnTo>
                    <a:pt x="269" y="458"/>
                  </a:lnTo>
                  <a:lnTo>
                    <a:pt x="269" y="0"/>
                  </a:lnTo>
                  <a:lnTo>
                    <a:pt x="0" y="0"/>
                  </a:lnTo>
                  <a:lnTo>
                    <a:pt x="0" y="45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4" name="Freeform 362"/>
            <p:cNvSpPr>
              <a:spLocks noChangeArrowheads="1"/>
            </p:cNvSpPr>
            <p:nvPr/>
          </p:nvSpPr>
          <p:spPr bwMode="auto">
            <a:xfrm>
              <a:off x="9913464" y="8903908"/>
              <a:ext cx="192354" cy="298659"/>
            </a:xfrm>
            <a:custGeom>
              <a:avLst/>
              <a:gdLst>
                <a:gd name="T0" fmla="*/ 0 w 297"/>
                <a:gd name="T1" fmla="*/ 458 h 459"/>
                <a:gd name="T2" fmla="*/ 296 w 297"/>
                <a:gd name="T3" fmla="*/ 458 h 459"/>
                <a:gd name="T4" fmla="*/ 296 w 297"/>
                <a:gd name="T5" fmla="*/ 0 h 459"/>
                <a:gd name="T6" fmla="*/ 0 w 297"/>
                <a:gd name="T7" fmla="*/ 0 h 459"/>
                <a:gd name="T8" fmla="*/ 0 w 297"/>
                <a:gd name="T9" fmla="*/ 458 h 459"/>
              </a:gdLst>
              <a:ahLst/>
              <a:cxnLst>
                <a:cxn ang="0">
                  <a:pos x="T0" y="T1"/>
                </a:cxn>
                <a:cxn ang="0">
                  <a:pos x="T2" y="T3"/>
                </a:cxn>
                <a:cxn ang="0">
                  <a:pos x="T4" y="T5"/>
                </a:cxn>
                <a:cxn ang="0">
                  <a:pos x="T6" y="T7"/>
                </a:cxn>
                <a:cxn ang="0">
                  <a:pos x="T8" y="T9"/>
                </a:cxn>
              </a:cxnLst>
              <a:rect l="0" t="0" r="r" b="b"/>
              <a:pathLst>
                <a:path w="297" h="459">
                  <a:moveTo>
                    <a:pt x="0" y="458"/>
                  </a:moveTo>
                  <a:lnTo>
                    <a:pt x="296" y="458"/>
                  </a:lnTo>
                  <a:lnTo>
                    <a:pt x="296" y="0"/>
                  </a:lnTo>
                  <a:lnTo>
                    <a:pt x="0" y="0"/>
                  </a:lnTo>
                  <a:lnTo>
                    <a:pt x="0" y="45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5" name="Freeform 363"/>
            <p:cNvSpPr>
              <a:spLocks noChangeArrowheads="1"/>
            </p:cNvSpPr>
            <p:nvPr/>
          </p:nvSpPr>
          <p:spPr bwMode="auto">
            <a:xfrm>
              <a:off x="9531624" y="9349025"/>
              <a:ext cx="175131" cy="301531"/>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6" name="Freeform 364"/>
            <p:cNvSpPr>
              <a:spLocks noChangeArrowheads="1"/>
            </p:cNvSpPr>
            <p:nvPr/>
          </p:nvSpPr>
          <p:spPr bwMode="auto">
            <a:xfrm>
              <a:off x="9913464" y="9349025"/>
              <a:ext cx="192354" cy="301531"/>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7" name="Freeform 365"/>
            <p:cNvSpPr>
              <a:spLocks noChangeArrowheads="1"/>
            </p:cNvSpPr>
            <p:nvPr/>
          </p:nvSpPr>
          <p:spPr bwMode="auto">
            <a:xfrm>
              <a:off x="9531624" y="9791269"/>
              <a:ext cx="175131" cy="287172"/>
            </a:xfrm>
            <a:custGeom>
              <a:avLst/>
              <a:gdLst>
                <a:gd name="T0" fmla="*/ 0 w 270"/>
                <a:gd name="T1" fmla="*/ 442 h 443"/>
                <a:gd name="T2" fmla="*/ 269 w 270"/>
                <a:gd name="T3" fmla="*/ 442 h 443"/>
                <a:gd name="T4" fmla="*/ 269 w 270"/>
                <a:gd name="T5" fmla="*/ 0 h 443"/>
                <a:gd name="T6" fmla="*/ 0 w 270"/>
                <a:gd name="T7" fmla="*/ 0 h 443"/>
                <a:gd name="T8" fmla="*/ 0 w 270"/>
                <a:gd name="T9" fmla="*/ 442 h 443"/>
              </a:gdLst>
              <a:ahLst/>
              <a:cxnLst>
                <a:cxn ang="0">
                  <a:pos x="T0" y="T1"/>
                </a:cxn>
                <a:cxn ang="0">
                  <a:pos x="T2" y="T3"/>
                </a:cxn>
                <a:cxn ang="0">
                  <a:pos x="T4" y="T5"/>
                </a:cxn>
                <a:cxn ang="0">
                  <a:pos x="T6" y="T7"/>
                </a:cxn>
                <a:cxn ang="0">
                  <a:pos x="T8" y="T9"/>
                </a:cxn>
              </a:cxnLst>
              <a:rect l="0" t="0" r="r" b="b"/>
              <a:pathLst>
                <a:path w="270" h="443">
                  <a:moveTo>
                    <a:pt x="0" y="442"/>
                  </a:moveTo>
                  <a:lnTo>
                    <a:pt x="269" y="442"/>
                  </a:lnTo>
                  <a:lnTo>
                    <a:pt x="269" y="0"/>
                  </a:lnTo>
                  <a:lnTo>
                    <a:pt x="0" y="0"/>
                  </a:lnTo>
                  <a:lnTo>
                    <a:pt x="0" y="44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8" name="Freeform 366"/>
            <p:cNvSpPr>
              <a:spLocks noChangeArrowheads="1"/>
            </p:cNvSpPr>
            <p:nvPr/>
          </p:nvSpPr>
          <p:spPr bwMode="auto">
            <a:xfrm>
              <a:off x="9913464" y="9791269"/>
              <a:ext cx="192354" cy="287172"/>
            </a:xfrm>
            <a:custGeom>
              <a:avLst/>
              <a:gdLst>
                <a:gd name="T0" fmla="*/ 0 w 297"/>
                <a:gd name="T1" fmla="*/ 442 h 443"/>
                <a:gd name="T2" fmla="*/ 296 w 297"/>
                <a:gd name="T3" fmla="*/ 442 h 443"/>
                <a:gd name="T4" fmla="*/ 296 w 297"/>
                <a:gd name="T5" fmla="*/ 0 h 443"/>
                <a:gd name="T6" fmla="*/ 0 w 297"/>
                <a:gd name="T7" fmla="*/ 0 h 443"/>
                <a:gd name="T8" fmla="*/ 0 w 297"/>
                <a:gd name="T9" fmla="*/ 442 h 443"/>
              </a:gdLst>
              <a:ahLst/>
              <a:cxnLst>
                <a:cxn ang="0">
                  <a:pos x="T0" y="T1"/>
                </a:cxn>
                <a:cxn ang="0">
                  <a:pos x="T2" y="T3"/>
                </a:cxn>
                <a:cxn ang="0">
                  <a:pos x="T4" y="T5"/>
                </a:cxn>
                <a:cxn ang="0">
                  <a:pos x="T6" y="T7"/>
                </a:cxn>
                <a:cxn ang="0">
                  <a:pos x="T8" y="T9"/>
                </a:cxn>
              </a:cxnLst>
              <a:rect l="0" t="0" r="r" b="b"/>
              <a:pathLst>
                <a:path w="297" h="443">
                  <a:moveTo>
                    <a:pt x="0" y="442"/>
                  </a:moveTo>
                  <a:lnTo>
                    <a:pt x="296" y="442"/>
                  </a:lnTo>
                  <a:lnTo>
                    <a:pt x="296" y="0"/>
                  </a:lnTo>
                  <a:lnTo>
                    <a:pt x="0" y="0"/>
                  </a:lnTo>
                  <a:lnTo>
                    <a:pt x="0" y="44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9" name="Freeform 367"/>
            <p:cNvSpPr>
              <a:spLocks noChangeArrowheads="1"/>
            </p:cNvSpPr>
            <p:nvPr/>
          </p:nvSpPr>
          <p:spPr bwMode="auto">
            <a:xfrm>
              <a:off x="9531624" y="10224900"/>
              <a:ext cx="175131" cy="301530"/>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0" name="Freeform 368"/>
            <p:cNvSpPr>
              <a:spLocks noChangeArrowheads="1"/>
            </p:cNvSpPr>
            <p:nvPr/>
          </p:nvSpPr>
          <p:spPr bwMode="auto">
            <a:xfrm>
              <a:off x="9913464" y="10224900"/>
              <a:ext cx="192354" cy="301530"/>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1" name="Freeform 369"/>
            <p:cNvSpPr>
              <a:spLocks noChangeArrowheads="1"/>
            </p:cNvSpPr>
            <p:nvPr/>
          </p:nvSpPr>
          <p:spPr bwMode="auto">
            <a:xfrm>
              <a:off x="9531624" y="10672888"/>
              <a:ext cx="175131" cy="287172"/>
            </a:xfrm>
            <a:custGeom>
              <a:avLst/>
              <a:gdLst>
                <a:gd name="T0" fmla="*/ 0 w 270"/>
                <a:gd name="T1" fmla="*/ 441 h 442"/>
                <a:gd name="T2" fmla="*/ 269 w 270"/>
                <a:gd name="T3" fmla="*/ 441 h 442"/>
                <a:gd name="T4" fmla="*/ 269 w 270"/>
                <a:gd name="T5" fmla="*/ 0 h 442"/>
                <a:gd name="T6" fmla="*/ 0 w 270"/>
                <a:gd name="T7" fmla="*/ 0 h 442"/>
                <a:gd name="T8" fmla="*/ 0 w 270"/>
                <a:gd name="T9" fmla="*/ 441 h 442"/>
              </a:gdLst>
              <a:ahLst/>
              <a:cxnLst>
                <a:cxn ang="0">
                  <a:pos x="T0" y="T1"/>
                </a:cxn>
                <a:cxn ang="0">
                  <a:pos x="T2" y="T3"/>
                </a:cxn>
                <a:cxn ang="0">
                  <a:pos x="T4" y="T5"/>
                </a:cxn>
                <a:cxn ang="0">
                  <a:pos x="T6" y="T7"/>
                </a:cxn>
                <a:cxn ang="0">
                  <a:pos x="T8" y="T9"/>
                </a:cxn>
              </a:cxnLst>
              <a:rect l="0" t="0" r="r" b="b"/>
              <a:pathLst>
                <a:path w="270" h="442">
                  <a:moveTo>
                    <a:pt x="0" y="441"/>
                  </a:moveTo>
                  <a:lnTo>
                    <a:pt x="269" y="441"/>
                  </a:lnTo>
                  <a:lnTo>
                    <a:pt x="269" y="0"/>
                  </a:lnTo>
                  <a:lnTo>
                    <a:pt x="0" y="0"/>
                  </a:lnTo>
                  <a:lnTo>
                    <a:pt x="0" y="44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2" name="Freeform 370"/>
            <p:cNvSpPr>
              <a:spLocks noChangeArrowheads="1"/>
            </p:cNvSpPr>
            <p:nvPr/>
          </p:nvSpPr>
          <p:spPr bwMode="auto">
            <a:xfrm>
              <a:off x="9913464" y="10672888"/>
              <a:ext cx="192354" cy="287172"/>
            </a:xfrm>
            <a:custGeom>
              <a:avLst/>
              <a:gdLst>
                <a:gd name="T0" fmla="*/ 0 w 297"/>
                <a:gd name="T1" fmla="*/ 441 h 442"/>
                <a:gd name="T2" fmla="*/ 296 w 297"/>
                <a:gd name="T3" fmla="*/ 441 h 442"/>
                <a:gd name="T4" fmla="*/ 296 w 297"/>
                <a:gd name="T5" fmla="*/ 0 h 442"/>
                <a:gd name="T6" fmla="*/ 0 w 297"/>
                <a:gd name="T7" fmla="*/ 0 h 442"/>
                <a:gd name="T8" fmla="*/ 0 w 297"/>
                <a:gd name="T9" fmla="*/ 441 h 442"/>
              </a:gdLst>
              <a:ahLst/>
              <a:cxnLst>
                <a:cxn ang="0">
                  <a:pos x="T0" y="T1"/>
                </a:cxn>
                <a:cxn ang="0">
                  <a:pos x="T2" y="T3"/>
                </a:cxn>
                <a:cxn ang="0">
                  <a:pos x="T4" y="T5"/>
                </a:cxn>
                <a:cxn ang="0">
                  <a:pos x="T6" y="T7"/>
                </a:cxn>
                <a:cxn ang="0">
                  <a:pos x="T8" y="T9"/>
                </a:cxn>
              </a:cxnLst>
              <a:rect l="0" t="0" r="r" b="b"/>
              <a:pathLst>
                <a:path w="297" h="442">
                  <a:moveTo>
                    <a:pt x="0" y="441"/>
                  </a:moveTo>
                  <a:lnTo>
                    <a:pt x="296" y="441"/>
                  </a:lnTo>
                  <a:lnTo>
                    <a:pt x="296" y="0"/>
                  </a:lnTo>
                  <a:lnTo>
                    <a:pt x="0" y="0"/>
                  </a:lnTo>
                  <a:lnTo>
                    <a:pt x="0" y="44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73" name="Freeform 371"/>
          <p:cNvSpPr>
            <a:spLocks noChangeArrowheads="1"/>
          </p:cNvSpPr>
          <p:nvPr/>
        </p:nvSpPr>
        <p:spPr bwMode="auto">
          <a:xfrm>
            <a:off x="5199482" y="3570337"/>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4" name="Freeform 372"/>
          <p:cNvSpPr>
            <a:spLocks noChangeArrowheads="1"/>
          </p:cNvSpPr>
          <p:nvPr/>
        </p:nvSpPr>
        <p:spPr bwMode="auto">
          <a:xfrm>
            <a:off x="760961" y="394796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6" name="Freeform 374"/>
          <p:cNvSpPr>
            <a:spLocks noChangeArrowheads="1"/>
          </p:cNvSpPr>
          <p:nvPr/>
        </p:nvSpPr>
        <p:spPr bwMode="auto">
          <a:xfrm>
            <a:off x="146573" y="267579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7" name="Freeform 375"/>
          <p:cNvSpPr>
            <a:spLocks noChangeArrowheads="1"/>
          </p:cNvSpPr>
          <p:nvPr/>
        </p:nvSpPr>
        <p:spPr bwMode="auto">
          <a:xfrm>
            <a:off x="1217445" y="218473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8" name="Freeform 376"/>
          <p:cNvSpPr>
            <a:spLocks noChangeArrowheads="1"/>
          </p:cNvSpPr>
          <p:nvPr/>
        </p:nvSpPr>
        <p:spPr bwMode="auto">
          <a:xfrm>
            <a:off x="2559624" y="1364856"/>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9" name="Freeform 377"/>
          <p:cNvSpPr>
            <a:spLocks noChangeArrowheads="1"/>
          </p:cNvSpPr>
          <p:nvPr/>
        </p:nvSpPr>
        <p:spPr bwMode="auto">
          <a:xfrm>
            <a:off x="6419510" y="1896842"/>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4" name="Group 3"/>
          <p:cNvGrpSpPr/>
          <p:nvPr/>
        </p:nvGrpSpPr>
        <p:grpSpPr>
          <a:xfrm>
            <a:off x="5810" y="5692537"/>
            <a:ext cx="12211105" cy="1173098"/>
            <a:chOff x="0" y="11385073"/>
            <a:chExt cx="12749984" cy="2346195"/>
          </a:xfrm>
        </p:grpSpPr>
        <p:sp>
          <p:nvSpPr>
            <p:cNvPr id="680" name="Freeform 378"/>
            <p:cNvSpPr>
              <a:spLocks noChangeArrowheads="1"/>
            </p:cNvSpPr>
            <p:nvPr/>
          </p:nvSpPr>
          <p:spPr bwMode="auto">
            <a:xfrm>
              <a:off x="0" y="11611939"/>
              <a:ext cx="12749984" cy="2119329"/>
            </a:xfrm>
            <a:custGeom>
              <a:avLst/>
              <a:gdLst>
                <a:gd name="T0" fmla="*/ 19583 w 19584"/>
                <a:gd name="T1" fmla="*/ 3252 h 3253"/>
                <a:gd name="T2" fmla="*/ 0 w 19584"/>
                <a:gd name="T3" fmla="*/ 3252 h 3253"/>
                <a:gd name="T4" fmla="*/ 0 w 19584"/>
                <a:gd name="T5" fmla="*/ 0 h 3253"/>
                <a:gd name="T6" fmla="*/ 19583 w 19584"/>
                <a:gd name="T7" fmla="*/ 0 h 3253"/>
                <a:gd name="T8" fmla="*/ 19583 w 19584"/>
                <a:gd name="T9" fmla="*/ 3252 h 3253"/>
              </a:gdLst>
              <a:ahLst/>
              <a:cxnLst>
                <a:cxn ang="0">
                  <a:pos x="T0" y="T1"/>
                </a:cxn>
                <a:cxn ang="0">
                  <a:pos x="T2" y="T3"/>
                </a:cxn>
                <a:cxn ang="0">
                  <a:pos x="T4" y="T5"/>
                </a:cxn>
                <a:cxn ang="0">
                  <a:pos x="T6" y="T7"/>
                </a:cxn>
                <a:cxn ang="0">
                  <a:pos x="T8" y="T9"/>
                </a:cxn>
              </a:cxnLst>
              <a:rect l="0" t="0" r="r" b="b"/>
              <a:pathLst>
                <a:path w="19584" h="3253">
                  <a:moveTo>
                    <a:pt x="19583" y="3252"/>
                  </a:moveTo>
                  <a:lnTo>
                    <a:pt x="0" y="3252"/>
                  </a:lnTo>
                  <a:lnTo>
                    <a:pt x="0" y="0"/>
                  </a:lnTo>
                  <a:lnTo>
                    <a:pt x="19583" y="0"/>
                  </a:lnTo>
                  <a:lnTo>
                    <a:pt x="19583" y="3252"/>
                  </a:lnTo>
                </a:path>
              </a:pathLst>
            </a:custGeom>
            <a:solidFill>
              <a:srgbClr val="5E5A6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1" name="Freeform 379"/>
            <p:cNvSpPr>
              <a:spLocks noChangeArrowheads="1"/>
            </p:cNvSpPr>
            <p:nvPr/>
          </p:nvSpPr>
          <p:spPr bwMode="auto">
            <a:xfrm>
              <a:off x="0" y="11385073"/>
              <a:ext cx="12749984" cy="226865"/>
            </a:xfrm>
            <a:custGeom>
              <a:avLst/>
              <a:gdLst>
                <a:gd name="T0" fmla="*/ 19583 w 19584"/>
                <a:gd name="T1" fmla="*/ 0 h 350"/>
                <a:gd name="T2" fmla="*/ 0 w 19584"/>
                <a:gd name="T3" fmla="*/ 0 h 350"/>
                <a:gd name="T4" fmla="*/ 0 w 19584"/>
                <a:gd name="T5" fmla="*/ 349 h 350"/>
                <a:gd name="T6" fmla="*/ 19583 w 19584"/>
                <a:gd name="T7" fmla="*/ 349 h 350"/>
                <a:gd name="T8" fmla="*/ 19583 w 19584"/>
                <a:gd name="T9" fmla="*/ 0 h 350"/>
              </a:gdLst>
              <a:ahLst/>
              <a:cxnLst>
                <a:cxn ang="0">
                  <a:pos x="T0" y="T1"/>
                </a:cxn>
                <a:cxn ang="0">
                  <a:pos x="T2" y="T3"/>
                </a:cxn>
                <a:cxn ang="0">
                  <a:pos x="T4" y="T5"/>
                </a:cxn>
                <a:cxn ang="0">
                  <a:pos x="T6" y="T7"/>
                </a:cxn>
                <a:cxn ang="0">
                  <a:pos x="T8" y="T9"/>
                </a:cxn>
              </a:cxnLst>
              <a:rect l="0" t="0" r="r" b="b"/>
              <a:pathLst>
                <a:path w="19584" h="350">
                  <a:moveTo>
                    <a:pt x="19583" y="0"/>
                  </a:moveTo>
                  <a:lnTo>
                    <a:pt x="0" y="0"/>
                  </a:lnTo>
                  <a:lnTo>
                    <a:pt x="0" y="349"/>
                  </a:lnTo>
                  <a:lnTo>
                    <a:pt x="19583" y="349"/>
                  </a:lnTo>
                  <a:lnTo>
                    <a:pt x="19583" y="0"/>
                  </a:lnTo>
                </a:path>
              </a:pathLst>
            </a:custGeom>
            <a:solidFill>
              <a:srgbClr val="464C5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2" name="Freeform 380"/>
            <p:cNvSpPr>
              <a:spLocks noChangeArrowheads="1"/>
            </p:cNvSpPr>
            <p:nvPr/>
          </p:nvSpPr>
          <p:spPr bwMode="auto">
            <a:xfrm>
              <a:off x="0" y="11999622"/>
              <a:ext cx="12749984" cy="775364"/>
            </a:xfrm>
            <a:custGeom>
              <a:avLst/>
              <a:gdLst>
                <a:gd name="T0" fmla="*/ 19583 w 19584"/>
                <a:gd name="T1" fmla="*/ 1189 h 1190"/>
                <a:gd name="T2" fmla="*/ 0 w 19584"/>
                <a:gd name="T3" fmla="*/ 1189 h 1190"/>
                <a:gd name="T4" fmla="*/ 0 w 19584"/>
                <a:gd name="T5" fmla="*/ 0 h 1190"/>
                <a:gd name="T6" fmla="*/ 19583 w 19584"/>
                <a:gd name="T7" fmla="*/ 0 h 1190"/>
                <a:gd name="T8" fmla="*/ 19583 w 19584"/>
                <a:gd name="T9" fmla="*/ 1189 h 1190"/>
              </a:gdLst>
              <a:ahLst/>
              <a:cxnLst>
                <a:cxn ang="0">
                  <a:pos x="T0" y="T1"/>
                </a:cxn>
                <a:cxn ang="0">
                  <a:pos x="T2" y="T3"/>
                </a:cxn>
                <a:cxn ang="0">
                  <a:pos x="T4" y="T5"/>
                </a:cxn>
                <a:cxn ang="0">
                  <a:pos x="T6" y="T7"/>
                </a:cxn>
                <a:cxn ang="0">
                  <a:pos x="T8" y="T9"/>
                </a:cxn>
              </a:cxnLst>
              <a:rect l="0" t="0" r="r" b="b"/>
              <a:pathLst>
                <a:path w="19584" h="1190">
                  <a:moveTo>
                    <a:pt x="19583" y="1189"/>
                  </a:moveTo>
                  <a:lnTo>
                    <a:pt x="0" y="1189"/>
                  </a:lnTo>
                  <a:lnTo>
                    <a:pt x="0" y="0"/>
                  </a:lnTo>
                  <a:lnTo>
                    <a:pt x="19583" y="0"/>
                  </a:lnTo>
                  <a:lnTo>
                    <a:pt x="19583" y="1189"/>
                  </a:lnTo>
                </a:path>
              </a:pathLst>
            </a:custGeom>
            <a:solidFill>
              <a:srgbClr val="464C5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3" name="Freeform 381"/>
            <p:cNvSpPr>
              <a:spLocks noChangeArrowheads="1"/>
            </p:cNvSpPr>
            <p:nvPr/>
          </p:nvSpPr>
          <p:spPr bwMode="auto">
            <a:xfrm>
              <a:off x="0" y="11999621"/>
              <a:ext cx="12749984" cy="91895"/>
            </a:xfrm>
            <a:custGeom>
              <a:avLst/>
              <a:gdLst>
                <a:gd name="T0" fmla="*/ 19583 w 19584"/>
                <a:gd name="T1" fmla="*/ 140 h 141"/>
                <a:gd name="T2" fmla="*/ 0 w 19584"/>
                <a:gd name="T3" fmla="*/ 140 h 141"/>
                <a:gd name="T4" fmla="*/ 0 w 19584"/>
                <a:gd name="T5" fmla="*/ 0 h 141"/>
                <a:gd name="T6" fmla="*/ 19583 w 19584"/>
                <a:gd name="T7" fmla="*/ 0 h 141"/>
                <a:gd name="T8" fmla="*/ 19583 w 19584"/>
                <a:gd name="T9" fmla="*/ 140 h 141"/>
              </a:gdLst>
              <a:ahLst/>
              <a:cxnLst>
                <a:cxn ang="0">
                  <a:pos x="T0" y="T1"/>
                </a:cxn>
                <a:cxn ang="0">
                  <a:pos x="T2" y="T3"/>
                </a:cxn>
                <a:cxn ang="0">
                  <a:pos x="T4" y="T5"/>
                </a:cxn>
                <a:cxn ang="0">
                  <a:pos x="T6" y="T7"/>
                </a:cxn>
                <a:cxn ang="0">
                  <a:pos x="T8" y="T9"/>
                </a:cxn>
              </a:cxnLst>
              <a:rect l="0" t="0" r="r" b="b"/>
              <a:pathLst>
                <a:path w="19584" h="141">
                  <a:moveTo>
                    <a:pt x="19583" y="140"/>
                  </a:moveTo>
                  <a:lnTo>
                    <a:pt x="0" y="140"/>
                  </a:lnTo>
                  <a:lnTo>
                    <a:pt x="0" y="0"/>
                  </a:lnTo>
                  <a:lnTo>
                    <a:pt x="19583" y="0"/>
                  </a:lnTo>
                  <a:lnTo>
                    <a:pt x="19583" y="140"/>
                  </a:lnTo>
                </a:path>
              </a:pathLst>
            </a:custGeom>
            <a:solidFill>
              <a:srgbClr val="8D8B8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4" name="Freeform 382"/>
            <p:cNvSpPr>
              <a:spLocks noChangeArrowheads="1"/>
            </p:cNvSpPr>
            <p:nvPr/>
          </p:nvSpPr>
          <p:spPr bwMode="auto">
            <a:xfrm>
              <a:off x="0" y="12731909"/>
              <a:ext cx="12749984" cy="94767"/>
            </a:xfrm>
            <a:custGeom>
              <a:avLst/>
              <a:gdLst>
                <a:gd name="T0" fmla="*/ 19583 w 19584"/>
                <a:gd name="T1" fmla="*/ 145 h 146"/>
                <a:gd name="T2" fmla="*/ 0 w 19584"/>
                <a:gd name="T3" fmla="*/ 145 h 146"/>
                <a:gd name="T4" fmla="*/ 0 w 19584"/>
                <a:gd name="T5" fmla="*/ 0 h 146"/>
                <a:gd name="T6" fmla="*/ 19583 w 19584"/>
                <a:gd name="T7" fmla="*/ 0 h 146"/>
                <a:gd name="T8" fmla="*/ 19583 w 19584"/>
                <a:gd name="T9" fmla="*/ 145 h 146"/>
              </a:gdLst>
              <a:ahLst/>
              <a:cxnLst>
                <a:cxn ang="0">
                  <a:pos x="T0" y="T1"/>
                </a:cxn>
                <a:cxn ang="0">
                  <a:pos x="T2" y="T3"/>
                </a:cxn>
                <a:cxn ang="0">
                  <a:pos x="T4" y="T5"/>
                </a:cxn>
                <a:cxn ang="0">
                  <a:pos x="T6" y="T7"/>
                </a:cxn>
                <a:cxn ang="0">
                  <a:pos x="T8" y="T9"/>
                </a:cxn>
              </a:cxnLst>
              <a:rect l="0" t="0" r="r" b="b"/>
              <a:pathLst>
                <a:path w="19584" h="146">
                  <a:moveTo>
                    <a:pt x="19583" y="145"/>
                  </a:moveTo>
                  <a:lnTo>
                    <a:pt x="0" y="145"/>
                  </a:lnTo>
                  <a:lnTo>
                    <a:pt x="0" y="0"/>
                  </a:lnTo>
                  <a:lnTo>
                    <a:pt x="19583" y="0"/>
                  </a:lnTo>
                  <a:lnTo>
                    <a:pt x="19583" y="145"/>
                  </a:lnTo>
                </a:path>
              </a:pathLst>
            </a:custGeom>
            <a:solidFill>
              <a:srgbClr val="8D8B8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5" name="Group 4"/>
          <p:cNvGrpSpPr/>
          <p:nvPr/>
        </p:nvGrpSpPr>
        <p:grpSpPr>
          <a:xfrm>
            <a:off x="-54113" y="6179336"/>
            <a:ext cx="12297091" cy="25802"/>
            <a:chOff x="0" y="12358672"/>
            <a:chExt cx="24594181" cy="51604"/>
          </a:xfrm>
        </p:grpSpPr>
        <p:sp>
          <p:nvSpPr>
            <p:cNvPr id="685" name="Freeform 383"/>
            <p:cNvSpPr>
              <a:spLocks noChangeArrowheads="1"/>
            </p:cNvSpPr>
            <p:nvPr/>
          </p:nvSpPr>
          <p:spPr bwMode="auto">
            <a:xfrm>
              <a:off x="0" y="12364329"/>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6" name="Freeform 383"/>
            <p:cNvSpPr>
              <a:spLocks noChangeArrowheads="1"/>
            </p:cNvSpPr>
            <p:nvPr/>
          </p:nvSpPr>
          <p:spPr bwMode="auto">
            <a:xfrm>
              <a:off x="11844197" y="12358672"/>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87" name="Freeform 371"/>
          <p:cNvSpPr>
            <a:spLocks noChangeArrowheads="1"/>
          </p:cNvSpPr>
          <p:nvPr/>
        </p:nvSpPr>
        <p:spPr bwMode="auto">
          <a:xfrm>
            <a:off x="8916285" y="1707244"/>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8" name="Freeform 372"/>
          <p:cNvSpPr>
            <a:spLocks noChangeArrowheads="1"/>
          </p:cNvSpPr>
          <p:nvPr/>
        </p:nvSpPr>
        <p:spPr bwMode="auto">
          <a:xfrm>
            <a:off x="4399782" y="269948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9" name="Freeform 373"/>
          <p:cNvSpPr>
            <a:spLocks noChangeArrowheads="1"/>
          </p:cNvSpPr>
          <p:nvPr/>
        </p:nvSpPr>
        <p:spPr bwMode="auto">
          <a:xfrm>
            <a:off x="10778880" y="2561645"/>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0" name="Freeform 374"/>
          <p:cNvSpPr>
            <a:spLocks noChangeArrowheads="1"/>
          </p:cNvSpPr>
          <p:nvPr/>
        </p:nvSpPr>
        <p:spPr bwMode="auto">
          <a:xfrm>
            <a:off x="3785394" y="142731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1" name="Freeform 375"/>
          <p:cNvSpPr>
            <a:spLocks noChangeArrowheads="1"/>
          </p:cNvSpPr>
          <p:nvPr/>
        </p:nvSpPr>
        <p:spPr bwMode="auto">
          <a:xfrm>
            <a:off x="4856266" y="93625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2" name="Freeform 376"/>
          <p:cNvSpPr>
            <a:spLocks noChangeArrowheads="1"/>
          </p:cNvSpPr>
          <p:nvPr/>
        </p:nvSpPr>
        <p:spPr bwMode="auto">
          <a:xfrm>
            <a:off x="6673591" y="396369"/>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3" name="Freeform 377"/>
          <p:cNvSpPr>
            <a:spLocks noChangeArrowheads="1"/>
          </p:cNvSpPr>
          <p:nvPr/>
        </p:nvSpPr>
        <p:spPr bwMode="auto">
          <a:xfrm>
            <a:off x="9733912" y="529185"/>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4" name="Freeform 375"/>
          <p:cNvSpPr>
            <a:spLocks noChangeArrowheads="1"/>
          </p:cNvSpPr>
          <p:nvPr/>
        </p:nvSpPr>
        <p:spPr bwMode="auto">
          <a:xfrm>
            <a:off x="7550296" y="1101376"/>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5" name="Freeform 372"/>
          <p:cNvSpPr>
            <a:spLocks noChangeArrowheads="1"/>
          </p:cNvSpPr>
          <p:nvPr/>
        </p:nvSpPr>
        <p:spPr bwMode="auto">
          <a:xfrm>
            <a:off x="10732632" y="1616131"/>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696" name="Group 695"/>
          <p:cNvGrpSpPr/>
          <p:nvPr/>
        </p:nvGrpSpPr>
        <p:grpSpPr>
          <a:xfrm>
            <a:off x="9572795" y="2801378"/>
            <a:ext cx="788378" cy="563559"/>
            <a:chOff x="13463901" y="7642036"/>
            <a:chExt cx="1627508" cy="1163396"/>
          </a:xfrm>
        </p:grpSpPr>
        <p:sp>
          <p:nvSpPr>
            <p:cNvPr id="697"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8"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9"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700" name="Group 699"/>
          <p:cNvGrpSpPr/>
          <p:nvPr/>
        </p:nvGrpSpPr>
        <p:grpSpPr>
          <a:xfrm>
            <a:off x="3946302" y="1878193"/>
            <a:ext cx="788378" cy="563559"/>
            <a:chOff x="13463901" y="7642036"/>
            <a:chExt cx="1627508" cy="1163396"/>
          </a:xfrm>
        </p:grpSpPr>
        <p:sp>
          <p:nvSpPr>
            <p:cNvPr id="701"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2"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3"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1" name="Group 130"/>
          <p:cNvGrpSpPr/>
          <p:nvPr/>
        </p:nvGrpSpPr>
        <p:grpSpPr>
          <a:xfrm>
            <a:off x="10016707" y="5029357"/>
            <a:ext cx="404748" cy="672379"/>
            <a:chOff x="20030239" y="10058713"/>
            <a:chExt cx="809495" cy="1344757"/>
          </a:xfrm>
        </p:grpSpPr>
        <p:sp>
          <p:nvSpPr>
            <p:cNvPr id="704" name="Freeform 99"/>
            <p:cNvSpPr>
              <a:spLocks noChangeArrowheads="1"/>
            </p:cNvSpPr>
            <p:nvPr/>
          </p:nvSpPr>
          <p:spPr bwMode="auto">
            <a:xfrm>
              <a:off x="20265598" y="10058713"/>
              <a:ext cx="574136" cy="574286"/>
            </a:xfrm>
            <a:custGeom>
              <a:avLst/>
              <a:gdLst>
                <a:gd name="T0" fmla="*/ 709 w 710"/>
                <a:gd name="T1" fmla="*/ 355 h 710"/>
                <a:gd name="T2" fmla="*/ 709 w 710"/>
                <a:gd name="T3" fmla="*/ 355 h 710"/>
                <a:gd name="T4" fmla="*/ 354 w 710"/>
                <a:gd name="T5" fmla="*/ 709 h 710"/>
                <a:gd name="T6" fmla="*/ 0 w 710"/>
                <a:gd name="T7" fmla="*/ 355 h 710"/>
                <a:gd name="T8" fmla="*/ 354 w 710"/>
                <a:gd name="T9" fmla="*/ 0 h 710"/>
                <a:gd name="T10" fmla="*/ 709 w 710"/>
                <a:gd name="T11" fmla="*/ 355 h 710"/>
              </a:gdLst>
              <a:ahLst/>
              <a:cxnLst>
                <a:cxn ang="0">
                  <a:pos x="T0" y="T1"/>
                </a:cxn>
                <a:cxn ang="0">
                  <a:pos x="T2" y="T3"/>
                </a:cxn>
                <a:cxn ang="0">
                  <a:pos x="T4" y="T5"/>
                </a:cxn>
                <a:cxn ang="0">
                  <a:pos x="T6" y="T7"/>
                </a:cxn>
                <a:cxn ang="0">
                  <a:pos x="T8" y="T9"/>
                </a:cxn>
                <a:cxn ang="0">
                  <a:pos x="T10" y="T11"/>
                </a:cxn>
              </a:cxnLst>
              <a:rect l="0" t="0" r="r" b="b"/>
              <a:pathLst>
                <a:path w="710" h="710">
                  <a:moveTo>
                    <a:pt x="709" y="355"/>
                  </a:moveTo>
                  <a:lnTo>
                    <a:pt x="709" y="355"/>
                  </a:lnTo>
                  <a:cubicBezTo>
                    <a:pt x="709" y="549"/>
                    <a:pt x="549" y="709"/>
                    <a:pt x="354" y="709"/>
                  </a:cubicBezTo>
                  <a:cubicBezTo>
                    <a:pt x="160" y="709"/>
                    <a:pt x="0" y="549"/>
                    <a:pt x="0" y="355"/>
                  </a:cubicBezTo>
                  <a:cubicBezTo>
                    <a:pt x="0" y="155"/>
                    <a:pt x="160" y="0"/>
                    <a:pt x="354" y="0"/>
                  </a:cubicBezTo>
                  <a:cubicBezTo>
                    <a:pt x="549" y="0"/>
                    <a:pt x="709" y="155"/>
                    <a:pt x="709" y="355"/>
                  </a:cubicBezTo>
                </a:path>
              </a:pathLst>
            </a:custGeom>
            <a:solidFill>
              <a:srgbClr val="65754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5" name="Freeform 100"/>
            <p:cNvSpPr>
              <a:spLocks noChangeArrowheads="1"/>
            </p:cNvSpPr>
            <p:nvPr/>
          </p:nvSpPr>
          <p:spPr bwMode="auto">
            <a:xfrm>
              <a:off x="20383279" y="10608030"/>
              <a:ext cx="106981" cy="795440"/>
            </a:xfrm>
            <a:custGeom>
              <a:avLst/>
              <a:gdLst>
                <a:gd name="T0" fmla="*/ 131 w 132"/>
                <a:gd name="T1" fmla="*/ 984 h 985"/>
                <a:gd name="T2" fmla="*/ 0 w 132"/>
                <a:gd name="T3" fmla="*/ 984 h 985"/>
                <a:gd name="T4" fmla="*/ 0 w 132"/>
                <a:gd name="T5" fmla="*/ 0 h 985"/>
                <a:gd name="T6" fmla="*/ 131 w 132"/>
                <a:gd name="T7" fmla="*/ 0 h 985"/>
                <a:gd name="T8" fmla="*/ 131 w 132"/>
                <a:gd name="T9" fmla="*/ 984 h 985"/>
              </a:gdLst>
              <a:ahLst/>
              <a:cxnLst>
                <a:cxn ang="0">
                  <a:pos x="T0" y="T1"/>
                </a:cxn>
                <a:cxn ang="0">
                  <a:pos x="T2" y="T3"/>
                </a:cxn>
                <a:cxn ang="0">
                  <a:pos x="T4" y="T5"/>
                </a:cxn>
                <a:cxn ang="0">
                  <a:pos x="T6" y="T7"/>
                </a:cxn>
                <a:cxn ang="0">
                  <a:pos x="T8" y="T9"/>
                </a:cxn>
              </a:cxnLst>
              <a:rect l="0" t="0" r="r" b="b"/>
              <a:pathLst>
                <a:path w="132" h="985">
                  <a:moveTo>
                    <a:pt x="131" y="984"/>
                  </a:moveTo>
                  <a:lnTo>
                    <a:pt x="0" y="984"/>
                  </a:lnTo>
                  <a:lnTo>
                    <a:pt x="0" y="0"/>
                  </a:lnTo>
                  <a:lnTo>
                    <a:pt x="131" y="0"/>
                  </a:lnTo>
                  <a:lnTo>
                    <a:pt x="131" y="984"/>
                  </a:ln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6" name="Freeform 101"/>
            <p:cNvSpPr>
              <a:spLocks noChangeArrowheads="1"/>
            </p:cNvSpPr>
            <p:nvPr/>
          </p:nvSpPr>
          <p:spPr bwMode="auto">
            <a:xfrm>
              <a:off x="20265598" y="10640135"/>
              <a:ext cx="370870" cy="288925"/>
            </a:xfrm>
            <a:custGeom>
              <a:avLst/>
              <a:gdLst>
                <a:gd name="T0" fmla="*/ 429 w 458"/>
                <a:gd name="T1" fmla="*/ 355 h 356"/>
                <a:gd name="T2" fmla="*/ 429 w 458"/>
                <a:gd name="T3" fmla="*/ 355 h 356"/>
                <a:gd name="T4" fmla="*/ 28 w 458"/>
                <a:gd name="T5" fmla="*/ 355 h 356"/>
                <a:gd name="T6" fmla="*/ 0 w 458"/>
                <a:gd name="T7" fmla="*/ 326 h 356"/>
                <a:gd name="T8" fmla="*/ 0 w 458"/>
                <a:gd name="T9" fmla="*/ 29 h 356"/>
                <a:gd name="T10" fmla="*/ 28 w 458"/>
                <a:gd name="T11" fmla="*/ 0 h 356"/>
                <a:gd name="T12" fmla="*/ 57 w 458"/>
                <a:gd name="T13" fmla="*/ 29 h 356"/>
                <a:gd name="T14" fmla="*/ 57 w 458"/>
                <a:gd name="T15" fmla="*/ 297 h 356"/>
                <a:gd name="T16" fmla="*/ 400 w 458"/>
                <a:gd name="T17" fmla="*/ 297 h 356"/>
                <a:gd name="T18" fmla="*/ 400 w 458"/>
                <a:gd name="T19" fmla="*/ 126 h 356"/>
                <a:gd name="T20" fmla="*/ 429 w 458"/>
                <a:gd name="T21" fmla="*/ 97 h 356"/>
                <a:gd name="T22" fmla="*/ 457 w 458"/>
                <a:gd name="T23" fmla="*/ 126 h 356"/>
                <a:gd name="T24" fmla="*/ 457 w 458"/>
                <a:gd name="T25" fmla="*/ 326 h 356"/>
                <a:gd name="T26" fmla="*/ 429 w 458"/>
                <a:gd name="T27"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8" h="356">
                  <a:moveTo>
                    <a:pt x="429" y="355"/>
                  </a:moveTo>
                  <a:lnTo>
                    <a:pt x="429" y="355"/>
                  </a:lnTo>
                  <a:cubicBezTo>
                    <a:pt x="28" y="355"/>
                    <a:pt x="28" y="355"/>
                    <a:pt x="28" y="355"/>
                  </a:cubicBezTo>
                  <a:cubicBezTo>
                    <a:pt x="11" y="355"/>
                    <a:pt x="0" y="343"/>
                    <a:pt x="0" y="326"/>
                  </a:cubicBezTo>
                  <a:cubicBezTo>
                    <a:pt x="0" y="29"/>
                    <a:pt x="0" y="29"/>
                    <a:pt x="0" y="29"/>
                  </a:cubicBezTo>
                  <a:cubicBezTo>
                    <a:pt x="0" y="11"/>
                    <a:pt x="11" y="0"/>
                    <a:pt x="28" y="0"/>
                  </a:cubicBezTo>
                  <a:cubicBezTo>
                    <a:pt x="45" y="0"/>
                    <a:pt x="57" y="11"/>
                    <a:pt x="57" y="29"/>
                  </a:cubicBezTo>
                  <a:cubicBezTo>
                    <a:pt x="57" y="297"/>
                    <a:pt x="57" y="297"/>
                    <a:pt x="57" y="297"/>
                  </a:cubicBezTo>
                  <a:cubicBezTo>
                    <a:pt x="400" y="297"/>
                    <a:pt x="400" y="297"/>
                    <a:pt x="400" y="297"/>
                  </a:cubicBezTo>
                  <a:cubicBezTo>
                    <a:pt x="400" y="126"/>
                    <a:pt x="400" y="126"/>
                    <a:pt x="400" y="126"/>
                  </a:cubicBezTo>
                  <a:cubicBezTo>
                    <a:pt x="400" y="109"/>
                    <a:pt x="412" y="97"/>
                    <a:pt x="429" y="97"/>
                  </a:cubicBezTo>
                  <a:cubicBezTo>
                    <a:pt x="446" y="97"/>
                    <a:pt x="457" y="109"/>
                    <a:pt x="457" y="126"/>
                  </a:cubicBezTo>
                  <a:cubicBezTo>
                    <a:pt x="457" y="326"/>
                    <a:pt x="457" y="326"/>
                    <a:pt x="457" y="326"/>
                  </a:cubicBezTo>
                  <a:cubicBezTo>
                    <a:pt x="457" y="343"/>
                    <a:pt x="446" y="355"/>
                    <a:pt x="429" y="355"/>
                  </a:cubicBez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7" name="Freeform 102"/>
            <p:cNvSpPr>
              <a:spLocks noChangeArrowheads="1"/>
            </p:cNvSpPr>
            <p:nvPr/>
          </p:nvSpPr>
          <p:spPr bwMode="auto">
            <a:xfrm>
              <a:off x="20030239" y="10155024"/>
              <a:ext cx="552740" cy="556450"/>
            </a:xfrm>
            <a:custGeom>
              <a:avLst/>
              <a:gdLst>
                <a:gd name="T0" fmla="*/ 0 w 682"/>
                <a:gd name="T1" fmla="*/ 343 h 688"/>
                <a:gd name="T2" fmla="*/ 0 w 682"/>
                <a:gd name="T3" fmla="*/ 343 h 688"/>
                <a:gd name="T4" fmla="*/ 343 w 682"/>
                <a:gd name="T5" fmla="*/ 0 h 688"/>
                <a:gd name="T6" fmla="*/ 681 w 682"/>
                <a:gd name="T7" fmla="*/ 343 h 688"/>
                <a:gd name="T8" fmla="*/ 343 w 682"/>
                <a:gd name="T9" fmla="*/ 687 h 688"/>
                <a:gd name="T10" fmla="*/ 0 w 682"/>
                <a:gd name="T11" fmla="*/ 343 h 688"/>
              </a:gdLst>
              <a:ahLst/>
              <a:cxnLst>
                <a:cxn ang="0">
                  <a:pos x="T0" y="T1"/>
                </a:cxn>
                <a:cxn ang="0">
                  <a:pos x="T2" y="T3"/>
                </a:cxn>
                <a:cxn ang="0">
                  <a:pos x="T4" y="T5"/>
                </a:cxn>
                <a:cxn ang="0">
                  <a:pos x="T6" y="T7"/>
                </a:cxn>
                <a:cxn ang="0">
                  <a:pos x="T8" y="T9"/>
                </a:cxn>
                <a:cxn ang="0">
                  <a:pos x="T10" y="T11"/>
                </a:cxn>
              </a:cxnLst>
              <a:rect l="0" t="0" r="r" b="b"/>
              <a:pathLst>
                <a:path w="682" h="688">
                  <a:moveTo>
                    <a:pt x="0" y="343"/>
                  </a:moveTo>
                  <a:lnTo>
                    <a:pt x="0" y="343"/>
                  </a:lnTo>
                  <a:cubicBezTo>
                    <a:pt x="0" y="155"/>
                    <a:pt x="154" y="0"/>
                    <a:pt x="343" y="0"/>
                  </a:cubicBezTo>
                  <a:cubicBezTo>
                    <a:pt x="526" y="0"/>
                    <a:pt x="681" y="155"/>
                    <a:pt x="681" y="343"/>
                  </a:cubicBezTo>
                  <a:cubicBezTo>
                    <a:pt x="681" y="532"/>
                    <a:pt x="526" y="687"/>
                    <a:pt x="343" y="687"/>
                  </a:cubicBezTo>
                  <a:cubicBezTo>
                    <a:pt x="154" y="687"/>
                    <a:pt x="0" y="532"/>
                    <a:pt x="0" y="343"/>
                  </a:cubicBezTo>
                </a:path>
              </a:pathLst>
            </a:custGeom>
            <a:solidFill>
              <a:srgbClr val="7E9B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8" name="Freeform 103"/>
            <p:cNvSpPr>
              <a:spLocks noChangeArrowheads="1"/>
            </p:cNvSpPr>
            <p:nvPr/>
          </p:nvSpPr>
          <p:spPr bwMode="auto">
            <a:xfrm>
              <a:off x="20436770" y="10433248"/>
              <a:ext cx="353041" cy="353131"/>
            </a:xfrm>
            <a:custGeom>
              <a:avLst/>
              <a:gdLst>
                <a:gd name="T0" fmla="*/ 0 w 436"/>
                <a:gd name="T1" fmla="*/ 218 h 436"/>
                <a:gd name="T2" fmla="*/ 0 w 436"/>
                <a:gd name="T3" fmla="*/ 218 h 436"/>
                <a:gd name="T4" fmla="*/ 218 w 436"/>
                <a:gd name="T5" fmla="*/ 0 h 436"/>
                <a:gd name="T6" fmla="*/ 435 w 436"/>
                <a:gd name="T7" fmla="*/ 218 h 436"/>
                <a:gd name="T8" fmla="*/ 218 w 436"/>
                <a:gd name="T9" fmla="*/ 435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0" y="218"/>
                  </a:moveTo>
                  <a:lnTo>
                    <a:pt x="0" y="218"/>
                  </a:lnTo>
                  <a:cubicBezTo>
                    <a:pt x="0" y="98"/>
                    <a:pt x="97" y="0"/>
                    <a:pt x="218" y="0"/>
                  </a:cubicBezTo>
                  <a:cubicBezTo>
                    <a:pt x="338" y="0"/>
                    <a:pt x="435" y="98"/>
                    <a:pt x="435" y="218"/>
                  </a:cubicBezTo>
                  <a:cubicBezTo>
                    <a:pt x="435" y="338"/>
                    <a:pt x="338" y="435"/>
                    <a:pt x="218" y="435"/>
                  </a:cubicBezTo>
                  <a:cubicBezTo>
                    <a:pt x="97" y="435"/>
                    <a:pt x="0" y="338"/>
                    <a:pt x="0" y="218"/>
                  </a:cubicBezTo>
                </a:path>
              </a:pathLst>
            </a:custGeom>
            <a:solidFill>
              <a:srgbClr val="A0CE6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9" name="Group 128"/>
          <p:cNvGrpSpPr/>
          <p:nvPr/>
        </p:nvGrpSpPr>
        <p:grpSpPr>
          <a:xfrm>
            <a:off x="8677464" y="5509118"/>
            <a:ext cx="538475" cy="190833"/>
            <a:chOff x="17351752" y="11018235"/>
            <a:chExt cx="1076950" cy="381666"/>
          </a:xfrm>
        </p:grpSpPr>
        <p:sp>
          <p:nvSpPr>
            <p:cNvPr id="709" name="Freeform 104"/>
            <p:cNvSpPr>
              <a:spLocks noChangeArrowheads="1"/>
            </p:cNvSpPr>
            <p:nvPr/>
          </p:nvSpPr>
          <p:spPr bwMode="auto">
            <a:xfrm>
              <a:off x="17783244" y="11075306"/>
              <a:ext cx="645458" cy="324595"/>
            </a:xfrm>
            <a:custGeom>
              <a:avLst/>
              <a:gdLst>
                <a:gd name="T0" fmla="*/ 795 w 796"/>
                <a:gd name="T1" fmla="*/ 400 h 401"/>
                <a:gd name="T2" fmla="*/ 795 w 796"/>
                <a:gd name="T3" fmla="*/ 400 h 401"/>
                <a:gd name="T4" fmla="*/ 400 w 796"/>
                <a:gd name="T5" fmla="*/ 0 h 401"/>
                <a:gd name="T6" fmla="*/ 0 w 796"/>
                <a:gd name="T7" fmla="*/ 400 h 401"/>
                <a:gd name="T8" fmla="*/ 795 w 796"/>
                <a:gd name="T9" fmla="*/ 400 h 401"/>
              </a:gdLst>
              <a:ahLst/>
              <a:cxnLst>
                <a:cxn ang="0">
                  <a:pos x="T0" y="T1"/>
                </a:cxn>
                <a:cxn ang="0">
                  <a:pos x="T2" y="T3"/>
                </a:cxn>
                <a:cxn ang="0">
                  <a:pos x="T4" y="T5"/>
                </a:cxn>
                <a:cxn ang="0">
                  <a:pos x="T6" y="T7"/>
                </a:cxn>
                <a:cxn ang="0">
                  <a:pos x="T8" y="T9"/>
                </a:cxn>
              </a:cxnLst>
              <a:rect l="0" t="0" r="r" b="b"/>
              <a:pathLst>
                <a:path w="796" h="401">
                  <a:moveTo>
                    <a:pt x="795" y="400"/>
                  </a:moveTo>
                  <a:lnTo>
                    <a:pt x="795" y="400"/>
                  </a:lnTo>
                  <a:cubicBezTo>
                    <a:pt x="795" y="183"/>
                    <a:pt x="618" y="0"/>
                    <a:pt x="400" y="0"/>
                  </a:cubicBezTo>
                  <a:cubicBezTo>
                    <a:pt x="183" y="0"/>
                    <a:pt x="0" y="183"/>
                    <a:pt x="0" y="400"/>
                  </a:cubicBezTo>
                  <a:lnTo>
                    <a:pt x="795" y="400"/>
                  </a:lnTo>
                </a:path>
              </a:pathLst>
            </a:custGeom>
            <a:solidFill>
              <a:srgbClr val="65754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0" name="Freeform 105"/>
            <p:cNvSpPr>
              <a:spLocks noChangeArrowheads="1"/>
            </p:cNvSpPr>
            <p:nvPr/>
          </p:nvSpPr>
          <p:spPr bwMode="auto">
            <a:xfrm>
              <a:off x="17351752" y="11018235"/>
              <a:ext cx="756005" cy="381666"/>
            </a:xfrm>
            <a:custGeom>
              <a:avLst/>
              <a:gdLst>
                <a:gd name="T0" fmla="*/ 933 w 934"/>
                <a:gd name="T1" fmla="*/ 469 h 470"/>
                <a:gd name="T2" fmla="*/ 933 w 934"/>
                <a:gd name="T3" fmla="*/ 469 h 470"/>
                <a:gd name="T4" fmla="*/ 464 w 934"/>
                <a:gd name="T5" fmla="*/ 0 h 470"/>
                <a:gd name="T6" fmla="*/ 0 w 934"/>
                <a:gd name="T7" fmla="*/ 469 h 470"/>
                <a:gd name="T8" fmla="*/ 933 w 934"/>
                <a:gd name="T9" fmla="*/ 469 h 470"/>
              </a:gdLst>
              <a:ahLst/>
              <a:cxnLst>
                <a:cxn ang="0">
                  <a:pos x="T0" y="T1"/>
                </a:cxn>
                <a:cxn ang="0">
                  <a:pos x="T2" y="T3"/>
                </a:cxn>
                <a:cxn ang="0">
                  <a:pos x="T4" y="T5"/>
                </a:cxn>
                <a:cxn ang="0">
                  <a:pos x="T6" y="T7"/>
                </a:cxn>
                <a:cxn ang="0">
                  <a:pos x="T8" y="T9"/>
                </a:cxn>
              </a:cxnLst>
              <a:rect l="0" t="0" r="r" b="b"/>
              <a:pathLst>
                <a:path w="934" h="470">
                  <a:moveTo>
                    <a:pt x="933" y="469"/>
                  </a:moveTo>
                  <a:lnTo>
                    <a:pt x="933" y="469"/>
                  </a:lnTo>
                  <a:cubicBezTo>
                    <a:pt x="933" y="212"/>
                    <a:pt x="721" y="0"/>
                    <a:pt x="464" y="0"/>
                  </a:cubicBezTo>
                  <a:cubicBezTo>
                    <a:pt x="206" y="0"/>
                    <a:pt x="0" y="212"/>
                    <a:pt x="0" y="469"/>
                  </a:cubicBezTo>
                  <a:cubicBezTo>
                    <a:pt x="933" y="469"/>
                    <a:pt x="933" y="469"/>
                    <a:pt x="933" y="469"/>
                  </a:cubicBezTo>
                </a:path>
              </a:pathLst>
            </a:custGeom>
            <a:solidFill>
              <a:srgbClr val="7E9B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3" name="Group 132"/>
          <p:cNvGrpSpPr/>
          <p:nvPr/>
        </p:nvGrpSpPr>
        <p:grpSpPr>
          <a:xfrm>
            <a:off x="11273742" y="5503766"/>
            <a:ext cx="747089" cy="199751"/>
            <a:chOff x="22544309" y="11007532"/>
            <a:chExt cx="1494178" cy="399502"/>
          </a:xfrm>
        </p:grpSpPr>
        <p:sp>
          <p:nvSpPr>
            <p:cNvPr id="713" name="Freeform 108"/>
            <p:cNvSpPr>
              <a:spLocks noChangeArrowheads="1"/>
            </p:cNvSpPr>
            <p:nvPr/>
          </p:nvSpPr>
          <p:spPr bwMode="auto">
            <a:xfrm>
              <a:off x="22622764"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4" name="Freeform 109"/>
            <p:cNvSpPr>
              <a:spLocks noChangeArrowheads="1"/>
            </p:cNvSpPr>
            <p:nvPr/>
          </p:nvSpPr>
          <p:spPr bwMode="auto">
            <a:xfrm>
              <a:off x="22783234"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1" y="0"/>
                    <a:pt x="34" y="0"/>
                  </a:cubicBezTo>
                  <a:cubicBezTo>
                    <a:pt x="51"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5" name="Freeform 110"/>
            <p:cNvSpPr>
              <a:spLocks noChangeArrowheads="1"/>
            </p:cNvSpPr>
            <p:nvPr/>
          </p:nvSpPr>
          <p:spPr bwMode="auto">
            <a:xfrm>
              <a:off x="22940141" y="11007532"/>
              <a:ext cx="60624"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6" name="Freeform 111"/>
            <p:cNvSpPr>
              <a:spLocks noChangeArrowheads="1"/>
            </p:cNvSpPr>
            <p:nvPr/>
          </p:nvSpPr>
          <p:spPr bwMode="auto">
            <a:xfrm>
              <a:off x="23104180" y="11007532"/>
              <a:ext cx="60624"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7" name="Freeform 112"/>
            <p:cNvSpPr>
              <a:spLocks noChangeArrowheads="1"/>
            </p:cNvSpPr>
            <p:nvPr/>
          </p:nvSpPr>
          <p:spPr bwMode="auto">
            <a:xfrm>
              <a:off x="23264653"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8" name="Freeform 113"/>
            <p:cNvSpPr>
              <a:spLocks noChangeArrowheads="1"/>
            </p:cNvSpPr>
            <p:nvPr/>
          </p:nvSpPr>
          <p:spPr bwMode="auto">
            <a:xfrm>
              <a:off x="23421560" y="11007532"/>
              <a:ext cx="60622"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9" name="Freeform 114"/>
            <p:cNvSpPr>
              <a:spLocks noChangeArrowheads="1"/>
            </p:cNvSpPr>
            <p:nvPr/>
          </p:nvSpPr>
          <p:spPr bwMode="auto">
            <a:xfrm>
              <a:off x="23585599"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0" name="Freeform 115"/>
            <p:cNvSpPr>
              <a:spLocks noChangeArrowheads="1"/>
            </p:cNvSpPr>
            <p:nvPr/>
          </p:nvSpPr>
          <p:spPr bwMode="auto">
            <a:xfrm>
              <a:off x="23746070"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1" name="Freeform 116"/>
            <p:cNvSpPr>
              <a:spLocks noChangeArrowheads="1"/>
            </p:cNvSpPr>
            <p:nvPr/>
          </p:nvSpPr>
          <p:spPr bwMode="auto">
            <a:xfrm>
              <a:off x="23902976" y="11007532"/>
              <a:ext cx="60624" cy="399502"/>
            </a:xfrm>
            <a:custGeom>
              <a:avLst/>
              <a:gdLst>
                <a:gd name="T0" fmla="*/ 0 w 75"/>
                <a:gd name="T1" fmla="*/ 492 h 493"/>
                <a:gd name="T2" fmla="*/ 0 w 75"/>
                <a:gd name="T3" fmla="*/ 492 h 493"/>
                <a:gd name="T4" fmla="*/ 0 w 75"/>
                <a:gd name="T5" fmla="*/ 46 h 493"/>
                <a:gd name="T6" fmla="*/ 40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40"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2" name="Freeform 117"/>
            <p:cNvSpPr>
              <a:spLocks noChangeArrowheads="1"/>
            </p:cNvSpPr>
            <p:nvPr/>
          </p:nvSpPr>
          <p:spPr bwMode="auto">
            <a:xfrm>
              <a:off x="22544309" y="11086006"/>
              <a:ext cx="1494178" cy="32104"/>
            </a:xfrm>
            <a:custGeom>
              <a:avLst/>
              <a:gdLst>
                <a:gd name="T0" fmla="*/ 1847 w 1848"/>
                <a:gd name="T1" fmla="*/ 23 h 41"/>
                <a:gd name="T2" fmla="*/ 1847 w 1848"/>
                <a:gd name="T3" fmla="*/ 23 h 41"/>
                <a:gd name="T4" fmla="*/ 1819 w 1848"/>
                <a:gd name="T5" fmla="*/ 40 h 41"/>
                <a:gd name="T6" fmla="*/ 22 w 1848"/>
                <a:gd name="T7" fmla="*/ 40 h 41"/>
                <a:gd name="T8" fmla="*/ 0 w 1848"/>
                <a:gd name="T9" fmla="*/ 23 h 41"/>
                <a:gd name="T10" fmla="*/ 22 w 1848"/>
                <a:gd name="T11" fmla="*/ 0 h 41"/>
                <a:gd name="T12" fmla="*/ 1819 w 1848"/>
                <a:gd name="T13" fmla="*/ 0 h 41"/>
                <a:gd name="T14" fmla="*/ 1847 w 1848"/>
                <a:gd name="T15" fmla="*/ 23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23"/>
                  </a:moveTo>
                  <a:lnTo>
                    <a:pt x="1847" y="23"/>
                  </a:lnTo>
                  <a:cubicBezTo>
                    <a:pt x="1847" y="29"/>
                    <a:pt x="1836" y="40"/>
                    <a:pt x="1819" y="40"/>
                  </a:cubicBezTo>
                  <a:cubicBezTo>
                    <a:pt x="22" y="40"/>
                    <a:pt x="22" y="40"/>
                    <a:pt x="22" y="40"/>
                  </a:cubicBezTo>
                  <a:cubicBezTo>
                    <a:pt x="11" y="40"/>
                    <a:pt x="0" y="29"/>
                    <a:pt x="0" y="23"/>
                  </a:cubicBezTo>
                  <a:cubicBezTo>
                    <a:pt x="0" y="12"/>
                    <a:pt x="11" y="0"/>
                    <a:pt x="22" y="0"/>
                  </a:cubicBezTo>
                  <a:cubicBezTo>
                    <a:pt x="1819" y="0"/>
                    <a:pt x="1819" y="0"/>
                    <a:pt x="1819" y="0"/>
                  </a:cubicBezTo>
                  <a:cubicBezTo>
                    <a:pt x="1836" y="0"/>
                    <a:pt x="1847" y="12"/>
                    <a:pt x="1847" y="23"/>
                  </a:cubicBez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3" name="Freeform 118"/>
            <p:cNvSpPr>
              <a:spLocks noChangeArrowheads="1"/>
            </p:cNvSpPr>
            <p:nvPr/>
          </p:nvSpPr>
          <p:spPr bwMode="auto">
            <a:xfrm>
              <a:off x="22544309" y="11235820"/>
              <a:ext cx="1494178" cy="32104"/>
            </a:xfrm>
            <a:custGeom>
              <a:avLst/>
              <a:gdLst>
                <a:gd name="T0" fmla="*/ 1847 w 1848"/>
                <a:gd name="T1" fmla="*/ 17 h 41"/>
                <a:gd name="T2" fmla="*/ 1847 w 1848"/>
                <a:gd name="T3" fmla="*/ 17 h 41"/>
                <a:gd name="T4" fmla="*/ 1819 w 1848"/>
                <a:gd name="T5" fmla="*/ 40 h 41"/>
                <a:gd name="T6" fmla="*/ 22 w 1848"/>
                <a:gd name="T7" fmla="*/ 40 h 41"/>
                <a:gd name="T8" fmla="*/ 0 w 1848"/>
                <a:gd name="T9" fmla="*/ 17 h 41"/>
                <a:gd name="T10" fmla="*/ 22 w 1848"/>
                <a:gd name="T11" fmla="*/ 0 h 41"/>
                <a:gd name="T12" fmla="*/ 1819 w 1848"/>
                <a:gd name="T13" fmla="*/ 0 h 41"/>
                <a:gd name="T14" fmla="*/ 1847 w 184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17"/>
                  </a:moveTo>
                  <a:lnTo>
                    <a:pt x="1847" y="17"/>
                  </a:lnTo>
                  <a:cubicBezTo>
                    <a:pt x="1847" y="28"/>
                    <a:pt x="1836" y="40"/>
                    <a:pt x="1819" y="40"/>
                  </a:cubicBezTo>
                  <a:cubicBezTo>
                    <a:pt x="22" y="40"/>
                    <a:pt x="22" y="40"/>
                    <a:pt x="22" y="40"/>
                  </a:cubicBezTo>
                  <a:cubicBezTo>
                    <a:pt x="11" y="40"/>
                    <a:pt x="0" y="28"/>
                    <a:pt x="0" y="17"/>
                  </a:cubicBezTo>
                  <a:cubicBezTo>
                    <a:pt x="0" y="6"/>
                    <a:pt x="11" y="0"/>
                    <a:pt x="22" y="0"/>
                  </a:cubicBezTo>
                  <a:cubicBezTo>
                    <a:pt x="1819" y="0"/>
                    <a:pt x="1819" y="0"/>
                    <a:pt x="1819" y="0"/>
                  </a:cubicBezTo>
                  <a:cubicBezTo>
                    <a:pt x="1836" y="0"/>
                    <a:pt x="1847" y="6"/>
                    <a:pt x="1847" y="17"/>
                  </a:cubicBez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0" name="Group 129"/>
          <p:cNvGrpSpPr/>
          <p:nvPr/>
        </p:nvGrpSpPr>
        <p:grpSpPr>
          <a:xfrm>
            <a:off x="9620690" y="5199062"/>
            <a:ext cx="226445" cy="513647"/>
            <a:chOff x="19238204" y="10398124"/>
            <a:chExt cx="452890" cy="1027293"/>
          </a:xfrm>
        </p:grpSpPr>
        <p:sp>
          <p:nvSpPr>
            <p:cNvPr id="728" name="Freeform 123"/>
            <p:cNvSpPr>
              <a:spLocks noChangeArrowheads="1"/>
            </p:cNvSpPr>
            <p:nvPr/>
          </p:nvSpPr>
          <p:spPr bwMode="auto">
            <a:xfrm>
              <a:off x="19437903" y="10651379"/>
              <a:ext cx="53492" cy="774038"/>
            </a:xfrm>
            <a:custGeom>
              <a:avLst/>
              <a:gdLst>
                <a:gd name="T0" fmla="*/ 63 w 64"/>
                <a:gd name="T1" fmla="*/ 956 h 957"/>
                <a:gd name="T2" fmla="*/ 0 w 64"/>
                <a:gd name="T3" fmla="*/ 956 h 957"/>
                <a:gd name="T4" fmla="*/ 0 w 64"/>
                <a:gd name="T5" fmla="*/ 0 h 957"/>
                <a:gd name="T6" fmla="*/ 63 w 64"/>
                <a:gd name="T7" fmla="*/ 0 h 957"/>
                <a:gd name="T8" fmla="*/ 63 w 64"/>
                <a:gd name="T9" fmla="*/ 956 h 957"/>
              </a:gdLst>
              <a:ahLst/>
              <a:cxnLst>
                <a:cxn ang="0">
                  <a:pos x="T0" y="T1"/>
                </a:cxn>
                <a:cxn ang="0">
                  <a:pos x="T2" y="T3"/>
                </a:cxn>
                <a:cxn ang="0">
                  <a:pos x="T4" y="T5"/>
                </a:cxn>
                <a:cxn ang="0">
                  <a:pos x="T6" y="T7"/>
                </a:cxn>
                <a:cxn ang="0">
                  <a:pos x="T8" y="T9"/>
                </a:cxn>
              </a:cxnLst>
              <a:rect l="0" t="0" r="r" b="b"/>
              <a:pathLst>
                <a:path w="64" h="957">
                  <a:moveTo>
                    <a:pt x="63" y="956"/>
                  </a:moveTo>
                  <a:lnTo>
                    <a:pt x="0" y="956"/>
                  </a:lnTo>
                  <a:lnTo>
                    <a:pt x="0" y="0"/>
                  </a:lnTo>
                  <a:lnTo>
                    <a:pt x="63" y="0"/>
                  </a:lnTo>
                  <a:lnTo>
                    <a:pt x="63" y="956"/>
                  </a:lnTo>
                </a:path>
              </a:pathLst>
            </a:custGeom>
            <a:solidFill>
              <a:srgbClr val="4A474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9" name="Freeform 124"/>
            <p:cNvSpPr>
              <a:spLocks noChangeArrowheads="1"/>
            </p:cNvSpPr>
            <p:nvPr/>
          </p:nvSpPr>
          <p:spPr bwMode="auto">
            <a:xfrm>
              <a:off x="19238204" y="10398124"/>
              <a:ext cx="452890" cy="449440"/>
            </a:xfrm>
            <a:custGeom>
              <a:avLst/>
              <a:gdLst>
                <a:gd name="T0" fmla="*/ 560 w 561"/>
                <a:gd name="T1" fmla="*/ 280 h 556"/>
                <a:gd name="T2" fmla="*/ 274 w 561"/>
                <a:gd name="T3" fmla="*/ 555 h 556"/>
                <a:gd name="T4" fmla="*/ 0 w 561"/>
                <a:gd name="T5" fmla="*/ 274 h 556"/>
                <a:gd name="T6" fmla="*/ 286 w 561"/>
                <a:gd name="T7" fmla="*/ 0 h 556"/>
                <a:gd name="T8" fmla="*/ 560 w 561"/>
                <a:gd name="T9" fmla="*/ 280 h 556"/>
              </a:gdLst>
              <a:ahLst/>
              <a:cxnLst>
                <a:cxn ang="0">
                  <a:pos x="T0" y="T1"/>
                </a:cxn>
                <a:cxn ang="0">
                  <a:pos x="T2" y="T3"/>
                </a:cxn>
                <a:cxn ang="0">
                  <a:pos x="T4" y="T5"/>
                </a:cxn>
                <a:cxn ang="0">
                  <a:pos x="T6" y="T7"/>
                </a:cxn>
                <a:cxn ang="0">
                  <a:pos x="T8" y="T9"/>
                </a:cxn>
              </a:cxnLst>
              <a:rect l="0" t="0" r="r" b="b"/>
              <a:pathLst>
                <a:path w="561" h="556">
                  <a:moveTo>
                    <a:pt x="560" y="280"/>
                  </a:moveTo>
                  <a:lnTo>
                    <a:pt x="274" y="555"/>
                  </a:lnTo>
                  <a:lnTo>
                    <a:pt x="0" y="274"/>
                  </a:lnTo>
                  <a:lnTo>
                    <a:pt x="286" y="0"/>
                  </a:lnTo>
                  <a:lnTo>
                    <a:pt x="560" y="280"/>
                  </a:lnTo>
                </a:path>
              </a:pathLst>
            </a:custGeom>
            <a:solidFill>
              <a:srgbClr val="DCBB2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2" name="Group 131"/>
          <p:cNvGrpSpPr/>
          <p:nvPr/>
        </p:nvGrpSpPr>
        <p:grpSpPr>
          <a:xfrm>
            <a:off x="10444634" y="5364654"/>
            <a:ext cx="456456" cy="342430"/>
            <a:chOff x="20886092" y="10729308"/>
            <a:chExt cx="912911" cy="684860"/>
          </a:xfrm>
        </p:grpSpPr>
        <p:sp>
          <p:nvSpPr>
            <p:cNvPr id="724" name="Freeform 119"/>
            <p:cNvSpPr>
              <a:spLocks noChangeArrowheads="1"/>
            </p:cNvSpPr>
            <p:nvPr/>
          </p:nvSpPr>
          <p:spPr bwMode="auto">
            <a:xfrm>
              <a:off x="21035867" y="10961162"/>
              <a:ext cx="78453" cy="453006"/>
            </a:xfrm>
            <a:custGeom>
              <a:avLst/>
              <a:gdLst>
                <a:gd name="T0" fmla="*/ 97 w 98"/>
                <a:gd name="T1" fmla="*/ 560 h 561"/>
                <a:gd name="T2" fmla="*/ 0 w 98"/>
                <a:gd name="T3" fmla="*/ 560 h 561"/>
                <a:gd name="T4" fmla="*/ 0 w 98"/>
                <a:gd name="T5" fmla="*/ 0 h 561"/>
                <a:gd name="T6" fmla="*/ 97 w 98"/>
                <a:gd name="T7" fmla="*/ 0 h 561"/>
                <a:gd name="T8" fmla="*/ 97 w 98"/>
                <a:gd name="T9" fmla="*/ 560 h 561"/>
              </a:gdLst>
              <a:ahLst/>
              <a:cxnLst>
                <a:cxn ang="0">
                  <a:pos x="T0" y="T1"/>
                </a:cxn>
                <a:cxn ang="0">
                  <a:pos x="T2" y="T3"/>
                </a:cxn>
                <a:cxn ang="0">
                  <a:pos x="T4" y="T5"/>
                </a:cxn>
                <a:cxn ang="0">
                  <a:pos x="T6" y="T7"/>
                </a:cxn>
                <a:cxn ang="0">
                  <a:pos x="T8" y="T9"/>
                </a:cxn>
              </a:cxnLst>
              <a:rect l="0" t="0" r="r" b="b"/>
              <a:pathLst>
                <a:path w="98" h="561">
                  <a:moveTo>
                    <a:pt x="97" y="560"/>
                  </a:moveTo>
                  <a:lnTo>
                    <a:pt x="0" y="560"/>
                  </a:lnTo>
                  <a:lnTo>
                    <a:pt x="0" y="0"/>
                  </a:lnTo>
                  <a:lnTo>
                    <a:pt x="97" y="0"/>
                  </a:lnTo>
                  <a:lnTo>
                    <a:pt x="97" y="560"/>
                  </a:lnTo>
                </a:path>
              </a:pathLst>
            </a:custGeom>
            <a:solidFill>
              <a:srgbClr val="6C461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5" name="Freeform 120"/>
            <p:cNvSpPr>
              <a:spLocks noChangeArrowheads="1"/>
            </p:cNvSpPr>
            <p:nvPr/>
          </p:nvSpPr>
          <p:spPr bwMode="auto">
            <a:xfrm>
              <a:off x="21549378" y="10961162"/>
              <a:ext cx="85585" cy="453006"/>
            </a:xfrm>
            <a:custGeom>
              <a:avLst/>
              <a:gdLst>
                <a:gd name="T0" fmla="*/ 103 w 104"/>
                <a:gd name="T1" fmla="*/ 560 h 561"/>
                <a:gd name="T2" fmla="*/ 0 w 104"/>
                <a:gd name="T3" fmla="*/ 560 h 561"/>
                <a:gd name="T4" fmla="*/ 0 w 104"/>
                <a:gd name="T5" fmla="*/ 0 h 561"/>
                <a:gd name="T6" fmla="*/ 103 w 104"/>
                <a:gd name="T7" fmla="*/ 0 h 561"/>
                <a:gd name="T8" fmla="*/ 103 w 104"/>
                <a:gd name="T9" fmla="*/ 560 h 561"/>
              </a:gdLst>
              <a:ahLst/>
              <a:cxnLst>
                <a:cxn ang="0">
                  <a:pos x="T0" y="T1"/>
                </a:cxn>
                <a:cxn ang="0">
                  <a:pos x="T2" y="T3"/>
                </a:cxn>
                <a:cxn ang="0">
                  <a:pos x="T4" y="T5"/>
                </a:cxn>
                <a:cxn ang="0">
                  <a:pos x="T6" y="T7"/>
                </a:cxn>
                <a:cxn ang="0">
                  <a:pos x="T8" y="T9"/>
                </a:cxn>
              </a:cxnLst>
              <a:rect l="0" t="0" r="r" b="b"/>
              <a:pathLst>
                <a:path w="104" h="561">
                  <a:moveTo>
                    <a:pt x="103" y="560"/>
                  </a:moveTo>
                  <a:lnTo>
                    <a:pt x="0" y="560"/>
                  </a:lnTo>
                  <a:lnTo>
                    <a:pt x="0" y="0"/>
                  </a:lnTo>
                  <a:lnTo>
                    <a:pt x="103" y="0"/>
                  </a:lnTo>
                  <a:lnTo>
                    <a:pt x="103" y="560"/>
                  </a:lnTo>
                </a:path>
              </a:pathLst>
            </a:custGeom>
            <a:solidFill>
              <a:srgbClr val="6C461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6" name="Freeform 121"/>
            <p:cNvSpPr>
              <a:spLocks noChangeArrowheads="1"/>
            </p:cNvSpPr>
            <p:nvPr/>
          </p:nvSpPr>
          <p:spPr bwMode="auto">
            <a:xfrm>
              <a:off x="20886092" y="11025368"/>
              <a:ext cx="912911" cy="167647"/>
            </a:xfrm>
            <a:custGeom>
              <a:avLst/>
              <a:gdLst>
                <a:gd name="T0" fmla="*/ 1127 w 1128"/>
                <a:gd name="T1" fmla="*/ 206 h 207"/>
                <a:gd name="T2" fmla="*/ 0 w 1128"/>
                <a:gd name="T3" fmla="*/ 206 h 207"/>
                <a:gd name="T4" fmla="*/ 0 w 1128"/>
                <a:gd name="T5" fmla="*/ 0 h 207"/>
                <a:gd name="T6" fmla="*/ 1127 w 1128"/>
                <a:gd name="T7" fmla="*/ 0 h 207"/>
                <a:gd name="T8" fmla="*/ 1127 w 1128"/>
                <a:gd name="T9" fmla="*/ 206 h 207"/>
              </a:gdLst>
              <a:ahLst/>
              <a:cxnLst>
                <a:cxn ang="0">
                  <a:pos x="T0" y="T1"/>
                </a:cxn>
                <a:cxn ang="0">
                  <a:pos x="T2" y="T3"/>
                </a:cxn>
                <a:cxn ang="0">
                  <a:pos x="T4" y="T5"/>
                </a:cxn>
                <a:cxn ang="0">
                  <a:pos x="T6" y="T7"/>
                </a:cxn>
                <a:cxn ang="0">
                  <a:pos x="T8" y="T9"/>
                </a:cxn>
              </a:cxnLst>
              <a:rect l="0" t="0" r="r" b="b"/>
              <a:pathLst>
                <a:path w="1128" h="207">
                  <a:moveTo>
                    <a:pt x="1127" y="206"/>
                  </a:moveTo>
                  <a:lnTo>
                    <a:pt x="0" y="206"/>
                  </a:lnTo>
                  <a:lnTo>
                    <a:pt x="0" y="0"/>
                  </a:lnTo>
                  <a:lnTo>
                    <a:pt x="1127" y="0"/>
                  </a:lnTo>
                  <a:lnTo>
                    <a:pt x="1127" y="206"/>
                  </a:lnTo>
                </a:path>
              </a:pathLst>
            </a:custGeom>
            <a:solidFill>
              <a:srgbClr val="F159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7" name="Freeform 122"/>
            <p:cNvSpPr>
              <a:spLocks noChangeArrowheads="1"/>
            </p:cNvSpPr>
            <p:nvPr/>
          </p:nvSpPr>
          <p:spPr bwMode="auto">
            <a:xfrm>
              <a:off x="20886092" y="11260790"/>
              <a:ext cx="912911" cy="64206"/>
            </a:xfrm>
            <a:custGeom>
              <a:avLst/>
              <a:gdLst>
                <a:gd name="T0" fmla="*/ 1127 w 1128"/>
                <a:gd name="T1" fmla="*/ 80 h 81"/>
                <a:gd name="T2" fmla="*/ 0 w 1128"/>
                <a:gd name="T3" fmla="*/ 80 h 81"/>
                <a:gd name="T4" fmla="*/ 0 w 1128"/>
                <a:gd name="T5" fmla="*/ 0 h 81"/>
                <a:gd name="T6" fmla="*/ 1127 w 1128"/>
                <a:gd name="T7" fmla="*/ 0 h 81"/>
                <a:gd name="T8" fmla="*/ 1127 w 1128"/>
                <a:gd name="T9" fmla="*/ 80 h 81"/>
              </a:gdLst>
              <a:ahLst/>
              <a:cxnLst>
                <a:cxn ang="0">
                  <a:pos x="T0" y="T1"/>
                </a:cxn>
                <a:cxn ang="0">
                  <a:pos x="T2" y="T3"/>
                </a:cxn>
                <a:cxn ang="0">
                  <a:pos x="T4" y="T5"/>
                </a:cxn>
                <a:cxn ang="0">
                  <a:pos x="T6" y="T7"/>
                </a:cxn>
                <a:cxn ang="0">
                  <a:pos x="T8" y="T9"/>
                </a:cxn>
              </a:cxnLst>
              <a:rect l="0" t="0" r="r" b="b"/>
              <a:pathLst>
                <a:path w="1128" h="81">
                  <a:moveTo>
                    <a:pt x="1127" y="80"/>
                  </a:moveTo>
                  <a:lnTo>
                    <a:pt x="0" y="80"/>
                  </a:lnTo>
                  <a:lnTo>
                    <a:pt x="0" y="0"/>
                  </a:lnTo>
                  <a:lnTo>
                    <a:pt x="1127" y="0"/>
                  </a:lnTo>
                  <a:lnTo>
                    <a:pt x="1127" y="80"/>
                  </a:lnTo>
                </a:path>
              </a:pathLst>
            </a:custGeom>
            <a:solidFill>
              <a:srgbClr val="D1464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4" name="Freeform 139"/>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 name="T6" fmla="*/ 34 w 47"/>
                <a:gd name="T7" fmla="*/ 0 h 247"/>
              </a:gdLst>
              <a:ahLst/>
              <a:cxnLst>
                <a:cxn ang="0">
                  <a:pos x="T0" y="T1"/>
                </a:cxn>
                <a:cxn ang="0">
                  <a:pos x="T2" y="T3"/>
                </a:cxn>
                <a:cxn ang="0">
                  <a:pos x="T4" y="T5"/>
                </a:cxn>
                <a:cxn ang="0">
                  <a:pos x="T6" y="T7"/>
                </a:cxn>
              </a:cxnLst>
              <a:rect l="0" t="0" r="r" b="b"/>
              <a:pathLst>
                <a:path w="47" h="247">
                  <a:moveTo>
                    <a:pt x="34" y="0"/>
                  </a:moveTo>
                  <a:lnTo>
                    <a:pt x="0" y="246"/>
                  </a:lnTo>
                  <a:lnTo>
                    <a:pt x="46" y="246"/>
                  </a:lnTo>
                  <a:lnTo>
                    <a:pt x="34" y="0"/>
                  </a:lnTo>
                </a:path>
              </a:pathLst>
            </a:custGeom>
            <a:solidFill>
              <a:srgbClr val="8FC2C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5" name="Freeform 140"/>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Lst>
              <a:ahLst/>
              <a:cxnLst>
                <a:cxn ang="0">
                  <a:pos x="T0" y="T1"/>
                </a:cxn>
                <a:cxn ang="0">
                  <a:pos x="T2" y="T3"/>
                </a:cxn>
                <a:cxn ang="0">
                  <a:pos x="T4" y="T5"/>
                </a:cxn>
              </a:cxnLst>
              <a:rect l="0" t="0" r="r" b="b"/>
              <a:pathLst>
                <a:path w="47" h="247">
                  <a:moveTo>
                    <a:pt x="34" y="0"/>
                  </a:moveTo>
                  <a:lnTo>
                    <a:pt x="0" y="246"/>
                  </a:lnTo>
                  <a:lnTo>
                    <a:pt x="46" y="24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6" name="Freeform 141"/>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 name="T6" fmla="*/ 12 w 53"/>
                <a:gd name="T7" fmla="*/ 0 h 247"/>
              </a:gdLst>
              <a:ahLst/>
              <a:cxnLst>
                <a:cxn ang="0">
                  <a:pos x="T0" y="T1"/>
                </a:cxn>
                <a:cxn ang="0">
                  <a:pos x="T2" y="T3"/>
                </a:cxn>
                <a:cxn ang="0">
                  <a:pos x="T4" y="T5"/>
                </a:cxn>
                <a:cxn ang="0">
                  <a:pos x="T6" y="T7"/>
                </a:cxn>
              </a:cxnLst>
              <a:rect l="0" t="0" r="r" b="b"/>
              <a:pathLst>
                <a:path w="53" h="247">
                  <a:moveTo>
                    <a:pt x="12" y="0"/>
                  </a:moveTo>
                  <a:lnTo>
                    <a:pt x="52" y="246"/>
                  </a:lnTo>
                  <a:lnTo>
                    <a:pt x="0" y="246"/>
                  </a:lnTo>
                  <a:lnTo>
                    <a:pt x="12" y="0"/>
                  </a:lnTo>
                </a:path>
              </a:pathLst>
            </a:custGeom>
            <a:solidFill>
              <a:srgbClr val="8FC2C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7" name="Freeform 142"/>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Lst>
              <a:ahLst/>
              <a:cxnLst>
                <a:cxn ang="0">
                  <a:pos x="T0" y="T1"/>
                </a:cxn>
                <a:cxn ang="0">
                  <a:pos x="T2" y="T3"/>
                </a:cxn>
                <a:cxn ang="0">
                  <a:pos x="T4" y="T5"/>
                </a:cxn>
              </a:cxnLst>
              <a:rect l="0" t="0" r="r" b="b"/>
              <a:pathLst>
                <a:path w="53" h="247">
                  <a:moveTo>
                    <a:pt x="12" y="0"/>
                  </a:moveTo>
                  <a:lnTo>
                    <a:pt x="52" y="246"/>
                  </a:lnTo>
                  <a:lnTo>
                    <a:pt x="0" y="24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8" name="Freeform 143"/>
            <p:cNvSpPr>
              <a:spLocks noChangeArrowheads="1"/>
            </p:cNvSpPr>
            <p:nvPr/>
          </p:nvSpPr>
          <p:spPr bwMode="auto">
            <a:xfrm>
              <a:off x="21417435"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40" y="23"/>
                    <a:pt x="23" y="23"/>
                  </a:cubicBezTo>
                  <a:cubicBezTo>
                    <a:pt x="12" y="23"/>
                    <a:pt x="0" y="18"/>
                    <a:pt x="0" y="0"/>
                  </a:cubicBezTo>
                  <a:lnTo>
                    <a:pt x="46"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9" name="Freeform 144"/>
            <p:cNvSpPr>
              <a:spLocks noChangeArrowheads="1"/>
            </p:cNvSpPr>
            <p:nvPr/>
          </p:nvSpPr>
          <p:spPr bwMode="auto">
            <a:xfrm>
              <a:off x="21224867"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34" y="23"/>
                    <a:pt x="23" y="23"/>
                  </a:cubicBezTo>
                  <a:cubicBezTo>
                    <a:pt x="11" y="23"/>
                    <a:pt x="0" y="18"/>
                    <a:pt x="0" y="0"/>
                  </a:cubicBezTo>
                  <a:lnTo>
                    <a:pt x="46"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0" name="Freeform 145"/>
            <p:cNvSpPr>
              <a:spLocks noChangeArrowheads="1"/>
            </p:cNvSpPr>
            <p:nvPr/>
          </p:nvSpPr>
          <p:spPr bwMode="auto">
            <a:xfrm>
              <a:off x="21256961" y="11118110"/>
              <a:ext cx="171171" cy="32102"/>
            </a:xfrm>
            <a:custGeom>
              <a:avLst/>
              <a:gdLst>
                <a:gd name="T0" fmla="*/ 212 w 213"/>
                <a:gd name="T1" fmla="*/ 40 h 41"/>
                <a:gd name="T2" fmla="*/ 0 w 213"/>
                <a:gd name="T3" fmla="*/ 40 h 41"/>
                <a:gd name="T4" fmla="*/ 0 w 213"/>
                <a:gd name="T5" fmla="*/ 0 h 41"/>
                <a:gd name="T6" fmla="*/ 212 w 213"/>
                <a:gd name="T7" fmla="*/ 0 h 41"/>
                <a:gd name="T8" fmla="*/ 212 w 213"/>
                <a:gd name="T9" fmla="*/ 40 h 41"/>
              </a:gdLst>
              <a:ahLst/>
              <a:cxnLst>
                <a:cxn ang="0">
                  <a:pos x="T0" y="T1"/>
                </a:cxn>
                <a:cxn ang="0">
                  <a:pos x="T2" y="T3"/>
                </a:cxn>
                <a:cxn ang="0">
                  <a:pos x="T4" y="T5"/>
                </a:cxn>
                <a:cxn ang="0">
                  <a:pos x="T6" y="T7"/>
                </a:cxn>
                <a:cxn ang="0">
                  <a:pos x="T8" y="T9"/>
                </a:cxn>
              </a:cxnLst>
              <a:rect l="0" t="0" r="r" b="b"/>
              <a:pathLst>
                <a:path w="213" h="41">
                  <a:moveTo>
                    <a:pt x="212" y="40"/>
                  </a:moveTo>
                  <a:lnTo>
                    <a:pt x="0" y="40"/>
                  </a:lnTo>
                  <a:lnTo>
                    <a:pt x="0" y="0"/>
                  </a:lnTo>
                  <a:lnTo>
                    <a:pt x="212" y="0"/>
                  </a:lnTo>
                  <a:lnTo>
                    <a:pt x="212" y="40"/>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1" name="Freeform 146"/>
            <p:cNvSpPr>
              <a:spLocks noChangeArrowheads="1"/>
            </p:cNvSpPr>
            <p:nvPr/>
          </p:nvSpPr>
          <p:spPr bwMode="auto">
            <a:xfrm>
              <a:off x="21256963" y="11118110"/>
              <a:ext cx="78453" cy="256823"/>
            </a:xfrm>
            <a:custGeom>
              <a:avLst/>
              <a:gdLst>
                <a:gd name="T0" fmla="*/ 97 w 98"/>
                <a:gd name="T1" fmla="*/ 315 h 316"/>
                <a:gd name="T2" fmla="*/ 0 w 98"/>
                <a:gd name="T3" fmla="*/ 315 h 316"/>
                <a:gd name="T4" fmla="*/ 0 w 98"/>
                <a:gd name="T5" fmla="*/ 0 h 316"/>
                <a:gd name="T6" fmla="*/ 97 w 98"/>
                <a:gd name="T7" fmla="*/ 0 h 316"/>
                <a:gd name="T8" fmla="*/ 97 w 98"/>
                <a:gd name="T9" fmla="*/ 315 h 316"/>
              </a:gdLst>
              <a:ahLst/>
              <a:cxnLst>
                <a:cxn ang="0">
                  <a:pos x="T0" y="T1"/>
                </a:cxn>
                <a:cxn ang="0">
                  <a:pos x="T2" y="T3"/>
                </a:cxn>
                <a:cxn ang="0">
                  <a:pos x="T4" y="T5"/>
                </a:cxn>
                <a:cxn ang="0">
                  <a:pos x="T6" y="T7"/>
                </a:cxn>
                <a:cxn ang="0">
                  <a:pos x="T8" y="T9"/>
                </a:cxn>
              </a:cxnLst>
              <a:rect l="0" t="0" r="r" b="b"/>
              <a:pathLst>
                <a:path w="98" h="316">
                  <a:moveTo>
                    <a:pt x="97" y="315"/>
                  </a:moveTo>
                  <a:lnTo>
                    <a:pt x="0" y="315"/>
                  </a:lnTo>
                  <a:lnTo>
                    <a:pt x="0" y="0"/>
                  </a:lnTo>
                  <a:lnTo>
                    <a:pt x="97" y="0"/>
                  </a:lnTo>
                  <a:lnTo>
                    <a:pt x="97" y="315"/>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2" name="Freeform 147"/>
            <p:cNvSpPr>
              <a:spLocks noChangeArrowheads="1"/>
            </p:cNvSpPr>
            <p:nvPr/>
          </p:nvSpPr>
          <p:spPr bwMode="auto">
            <a:xfrm>
              <a:off x="21349681" y="11118110"/>
              <a:ext cx="78453" cy="256823"/>
            </a:xfrm>
            <a:custGeom>
              <a:avLst/>
              <a:gdLst>
                <a:gd name="T0" fmla="*/ 98 w 99"/>
                <a:gd name="T1" fmla="*/ 315 h 316"/>
                <a:gd name="T2" fmla="*/ 0 w 99"/>
                <a:gd name="T3" fmla="*/ 315 h 316"/>
                <a:gd name="T4" fmla="*/ 0 w 99"/>
                <a:gd name="T5" fmla="*/ 0 h 316"/>
                <a:gd name="T6" fmla="*/ 98 w 99"/>
                <a:gd name="T7" fmla="*/ 0 h 316"/>
                <a:gd name="T8" fmla="*/ 98 w 99"/>
                <a:gd name="T9" fmla="*/ 315 h 316"/>
              </a:gdLst>
              <a:ahLst/>
              <a:cxnLst>
                <a:cxn ang="0">
                  <a:pos x="T0" y="T1"/>
                </a:cxn>
                <a:cxn ang="0">
                  <a:pos x="T2" y="T3"/>
                </a:cxn>
                <a:cxn ang="0">
                  <a:pos x="T4" y="T5"/>
                </a:cxn>
                <a:cxn ang="0">
                  <a:pos x="T6" y="T7"/>
                </a:cxn>
                <a:cxn ang="0">
                  <a:pos x="T8" y="T9"/>
                </a:cxn>
              </a:cxnLst>
              <a:rect l="0" t="0" r="r" b="b"/>
              <a:pathLst>
                <a:path w="99" h="316">
                  <a:moveTo>
                    <a:pt x="98" y="315"/>
                  </a:moveTo>
                  <a:lnTo>
                    <a:pt x="0" y="315"/>
                  </a:lnTo>
                  <a:lnTo>
                    <a:pt x="0" y="0"/>
                  </a:lnTo>
                  <a:lnTo>
                    <a:pt x="98" y="0"/>
                  </a:lnTo>
                  <a:lnTo>
                    <a:pt x="98" y="315"/>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3" name="Freeform 148"/>
            <p:cNvSpPr>
              <a:spLocks noChangeArrowheads="1"/>
            </p:cNvSpPr>
            <p:nvPr/>
          </p:nvSpPr>
          <p:spPr bwMode="auto">
            <a:xfrm>
              <a:off x="21274795" y="10729308"/>
              <a:ext cx="135510" cy="139113"/>
            </a:xfrm>
            <a:custGeom>
              <a:avLst/>
              <a:gdLst>
                <a:gd name="T0" fmla="*/ 166 w 167"/>
                <a:gd name="T1" fmla="*/ 85 h 172"/>
                <a:gd name="T2" fmla="*/ 166 w 167"/>
                <a:gd name="T3" fmla="*/ 85 h 172"/>
                <a:gd name="T4" fmla="*/ 80 w 167"/>
                <a:gd name="T5" fmla="*/ 171 h 172"/>
                <a:gd name="T6" fmla="*/ 0 w 167"/>
                <a:gd name="T7" fmla="*/ 85 h 172"/>
                <a:gd name="T8" fmla="*/ 80 w 167"/>
                <a:gd name="T9" fmla="*/ 0 h 172"/>
                <a:gd name="T10" fmla="*/ 166 w 167"/>
                <a:gd name="T11" fmla="*/ 85 h 172"/>
              </a:gdLst>
              <a:ahLst/>
              <a:cxnLst>
                <a:cxn ang="0">
                  <a:pos x="T0" y="T1"/>
                </a:cxn>
                <a:cxn ang="0">
                  <a:pos x="T2" y="T3"/>
                </a:cxn>
                <a:cxn ang="0">
                  <a:pos x="T4" y="T5"/>
                </a:cxn>
                <a:cxn ang="0">
                  <a:pos x="T6" y="T7"/>
                </a:cxn>
                <a:cxn ang="0">
                  <a:pos x="T8" y="T9"/>
                </a:cxn>
                <a:cxn ang="0">
                  <a:pos x="T10" y="T11"/>
                </a:cxn>
              </a:cxnLst>
              <a:rect l="0" t="0" r="r" b="b"/>
              <a:pathLst>
                <a:path w="167" h="172">
                  <a:moveTo>
                    <a:pt x="166" y="85"/>
                  </a:moveTo>
                  <a:lnTo>
                    <a:pt x="166" y="85"/>
                  </a:lnTo>
                  <a:cubicBezTo>
                    <a:pt x="166" y="131"/>
                    <a:pt x="131" y="171"/>
                    <a:pt x="80" y="171"/>
                  </a:cubicBezTo>
                  <a:cubicBezTo>
                    <a:pt x="34" y="171"/>
                    <a:pt x="0" y="131"/>
                    <a:pt x="0" y="85"/>
                  </a:cubicBezTo>
                  <a:cubicBezTo>
                    <a:pt x="0" y="40"/>
                    <a:pt x="34" y="0"/>
                    <a:pt x="80" y="0"/>
                  </a:cubicBezTo>
                  <a:cubicBezTo>
                    <a:pt x="131" y="0"/>
                    <a:pt x="166" y="40"/>
                    <a:pt x="166" y="85"/>
                  </a:cubicBezTo>
                </a:path>
              </a:pathLst>
            </a:custGeom>
            <a:solidFill>
              <a:srgbClr val="34150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4" name="Freeform 149"/>
            <p:cNvSpPr>
              <a:spLocks noChangeArrowheads="1"/>
            </p:cNvSpPr>
            <p:nvPr/>
          </p:nvSpPr>
          <p:spPr bwMode="auto">
            <a:xfrm>
              <a:off x="21289058" y="10757843"/>
              <a:ext cx="106981" cy="131980"/>
            </a:xfrm>
            <a:custGeom>
              <a:avLst/>
              <a:gdLst>
                <a:gd name="T0" fmla="*/ 0 w 133"/>
                <a:gd name="T1" fmla="*/ 91 h 161"/>
                <a:gd name="T2" fmla="*/ 0 w 133"/>
                <a:gd name="T3" fmla="*/ 91 h 161"/>
                <a:gd name="T4" fmla="*/ 63 w 133"/>
                <a:gd name="T5" fmla="*/ 160 h 161"/>
                <a:gd name="T6" fmla="*/ 132 w 133"/>
                <a:gd name="T7" fmla="*/ 91 h 161"/>
                <a:gd name="T8" fmla="*/ 132 w 133"/>
                <a:gd name="T9" fmla="*/ 63 h 161"/>
                <a:gd name="T10" fmla="*/ 63 w 133"/>
                <a:gd name="T11" fmla="*/ 0 h 161"/>
                <a:gd name="T12" fmla="*/ 0 w 133"/>
                <a:gd name="T13" fmla="*/ 63 h 161"/>
                <a:gd name="T14" fmla="*/ 0 w 133"/>
                <a:gd name="T15" fmla="*/ 9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1">
                  <a:moveTo>
                    <a:pt x="0" y="91"/>
                  </a:moveTo>
                  <a:lnTo>
                    <a:pt x="0" y="91"/>
                  </a:lnTo>
                  <a:cubicBezTo>
                    <a:pt x="0" y="126"/>
                    <a:pt x="29" y="160"/>
                    <a:pt x="63" y="160"/>
                  </a:cubicBezTo>
                  <a:cubicBezTo>
                    <a:pt x="103" y="160"/>
                    <a:pt x="132" y="126"/>
                    <a:pt x="132" y="91"/>
                  </a:cubicBezTo>
                  <a:cubicBezTo>
                    <a:pt x="132" y="63"/>
                    <a:pt x="132" y="63"/>
                    <a:pt x="132" y="63"/>
                  </a:cubicBezTo>
                  <a:cubicBezTo>
                    <a:pt x="132" y="28"/>
                    <a:pt x="103" y="0"/>
                    <a:pt x="63" y="0"/>
                  </a:cubicBezTo>
                  <a:cubicBezTo>
                    <a:pt x="29" y="0"/>
                    <a:pt x="0" y="28"/>
                    <a:pt x="0" y="63"/>
                  </a:cubicBezTo>
                  <a:lnTo>
                    <a:pt x="0" y="91"/>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5" name="Freeform 150"/>
            <p:cNvSpPr>
              <a:spLocks noChangeArrowheads="1"/>
            </p:cNvSpPr>
            <p:nvPr/>
          </p:nvSpPr>
          <p:spPr bwMode="auto">
            <a:xfrm>
              <a:off x="21349679" y="11371366"/>
              <a:ext cx="74889" cy="24970"/>
            </a:xfrm>
            <a:custGeom>
              <a:avLst/>
              <a:gdLst>
                <a:gd name="T0" fmla="*/ 0 w 93"/>
                <a:gd name="T1" fmla="*/ 17 h 29"/>
                <a:gd name="T2" fmla="*/ 0 w 93"/>
                <a:gd name="T3" fmla="*/ 17 h 29"/>
                <a:gd name="T4" fmla="*/ 18 w 93"/>
                <a:gd name="T5" fmla="*/ 28 h 29"/>
                <a:gd name="T6" fmla="*/ 81 w 93"/>
                <a:gd name="T7" fmla="*/ 28 h 29"/>
                <a:gd name="T8" fmla="*/ 92 w 93"/>
                <a:gd name="T9" fmla="*/ 17 h 29"/>
                <a:gd name="T10" fmla="*/ 81 w 93"/>
                <a:gd name="T11" fmla="*/ 0 h 29"/>
                <a:gd name="T12" fmla="*/ 18 w 93"/>
                <a:gd name="T13" fmla="*/ 0 h 29"/>
                <a:gd name="T14" fmla="*/ 0 w 93"/>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9">
                  <a:moveTo>
                    <a:pt x="0" y="17"/>
                  </a:moveTo>
                  <a:lnTo>
                    <a:pt x="0" y="17"/>
                  </a:lnTo>
                  <a:cubicBezTo>
                    <a:pt x="0" y="23"/>
                    <a:pt x="6" y="28"/>
                    <a:pt x="18" y="28"/>
                  </a:cubicBezTo>
                  <a:cubicBezTo>
                    <a:pt x="81" y="28"/>
                    <a:pt x="81" y="28"/>
                    <a:pt x="81" y="28"/>
                  </a:cubicBezTo>
                  <a:cubicBezTo>
                    <a:pt x="86" y="28"/>
                    <a:pt x="92" y="23"/>
                    <a:pt x="92" y="17"/>
                  </a:cubicBezTo>
                  <a:cubicBezTo>
                    <a:pt x="92" y="5"/>
                    <a:pt x="86" y="0"/>
                    <a:pt x="81" y="0"/>
                  </a:cubicBezTo>
                  <a:cubicBezTo>
                    <a:pt x="18" y="0"/>
                    <a:pt x="18" y="0"/>
                    <a:pt x="18" y="0"/>
                  </a:cubicBezTo>
                  <a:cubicBezTo>
                    <a:pt x="6" y="0"/>
                    <a:pt x="0" y="5"/>
                    <a:pt x="0" y="17"/>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6" name="Freeform 151"/>
            <p:cNvSpPr>
              <a:spLocks noChangeArrowheads="1"/>
            </p:cNvSpPr>
            <p:nvPr/>
          </p:nvSpPr>
          <p:spPr bwMode="auto">
            <a:xfrm>
              <a:off x="21253398" y="11371366"/>
              <a:ext cx="78453" cy="24970"/>
            </a:xfrm>
            <a:custGeom>
              <a:avLst/>
              <a:gdLst>
                <a:gd name="T0" fmla="*/ 0 w 98"/>
                <a:gd name="T1" fmla="*/ 17 h 29"/>
                <a:gd name="T2" fmla="*/ 0 w 98"/>
                <a:gd name="T3" fmla="*/ 17 h 29"/>
                <a:gd name="T4" fmla="*/ 17 w 98"/>
                <a:gd name="T5" fmla="*/ 28 h 29"/>
                <a:gd name="T6" fmla="*/ 80 w 98"/>
                <a:gd name="T7" fmla="*/ 28 h 29"/>
                <a:gd name="T8" fmla="*/ 97 w 98"/>
                <a:gd name="T9" fmla="*/ 17 h 29"/>
                <a:gd name="T10" fmla="*/ 80 w 98"/>
                <a:gd name="T11" fmla="*/ 0 h 29"/>
                <a:gd name="T12" fmla="*/ 17 w 98"/>
                <a:gd name="T13" fmla="*/ 0 h 29"/>
                <a:gd name="T14" fmla="*/ 0 w 98"/>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29">
                  <a:moveTo>
                    <a:pt x="0" y="17"/>
                  </a:moveTo>
                  <a:lnTo>
                    <a:pt x="0" y="17"/>
                  </a:lnTo>
                  <a:cubicBezTo>
                    <a:pt x="0" y="23"/>
                    <a:pt x="12" y="28"/>
                    <a:pt x="17" y="28"/>
                  </a:cubicBezTo>
                  <a:cubicBezTo>
                    <a:pt x="80" y="28"/>
                    <a:pt x="80" y="28"/>
                    <a:pt x="80" y="28"/>
                  </a:cubicBezTo>
                  <a:cubicBezTo>
                    <a:pt x="92" y="28"/>
                    <a:pt x="97" y="23"/>
                    <a:pt x="97" y="17"/>
                  </a:cubicBezTo>
                  <a:cubicBezTo>
                    <a:pt x="97" y="5"/>
                    <a:pt x="92" y="0"/>
                    <a:pt x="80" y="0"/>
                  </a:cubicBezTo>
                  <a:cubicBezTo>
                    <a:pt x="17" y="0"/>
                    <a:pt x="17" y="0"/>
                    <a:pt x="17" y="0"/>
                  </a:cubicBezTo>
                  <a:cubicBezTo>
                    <a:pt x="12" y="0"/>
                    <a:pt x="0" y="5"/>
                    <a:pt x="0" y="17"/>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7" name="Freeform 152"/>
            <p:cNvSpPr>
              <a:spLocks noChangeArrowheads="1"/>
            </p:cNvSpPr>
            <p:nvPr/>
          </p:nvSpPr>
          <p:spPr bwMode="auto">
            <a:xfrm>
              <a:off x="21253396" y="10886255"/>
              <a:ext cx="181868" cy="231855"/>
            </a:xfrm>
            <a:custGeom>
              <a:avLst/>
              <a:gdLst>
                <a:gd name="T0" fmla="*/ 0 w 224"/>
                <a:gd name="T1" fmla="*/ 286 h 287"/>
                <a:gd name="T2" fmla="*/ 0 w 224"/>
                <a:gd name="T3" fmla="*/ 286 h 287"/>
                <a:gd name="T4" fmla="*/ 0 w 224"/>
                <a:gd name="T5" fmla="*/ 86 h 287"/>
                <a:gd name="T6" fmla="*/ 109 w 224"/>
                <a:gd name="T7" fmla="*/ 0 h 287"/>
                <a:gd name="T8" fmla="*/ 223 w 224"/>
                <a:gd name="T9" fmla="*/ 86 h 287"/>
                <a:gd name="T10" fmla="*/ 223 w 224"/>
                <a:gd name="T11" fmla="*/ 286 h 287"/>
                <a:gd name="T12" fmla="*/ 0 w 224"/>
                <a:gd name="T13" fmla="*/ 286 h 287"/>
              </a:gdLst>
              <a:ahLst/>
              <a:cxnLst>
                <a:cxn ang="0">
                  <a:pos x="T0" y="T1"/>
                </a:cxn>
                <a:cxn ang="0">
                  <a:pos x="T2" y="T3"/>
                </a:cxn>
                <a:cxn ang="0">
                  <a:pos x="T4" y="T5"/>
                </a:cxn>
                <a:cxn ang="0">
                  <a:pos x="T6" y="T7"/>
                </a:cxn>
                <a:cxn ang="0">
                  <a:pos x="T8" y="T9"/>
                </a:cxn>
                <a:cxn ang="0">
                  <a:pos x="T10" y="T11"/>
                </a:cxn>
                <a:cxn ang="0">
                  <a:pos x="T12" y="T13"/>
                </a:cxn>
              </a:cxnLst>
              <a:rect l="0" t="0" r="r" b="b"/>
              <a:pathLst>
                <a:path w="224" h="287">
                  <a:moveTo>
                    <a:pt x="0" y="286"/>
                  </a:moveTo>
                  <a:lnTo>
                    <a:pt x="0" y="286"/>
                  </a:lnTo>
                  <a:cubicBezTo>
                    <a:pt x="0" y="86"/>
                    <a:pt x="0" y="86"/>
                    <a:pt x="0" y="86"/>
                  </a:cubicBezTo>
                  <a:cubicBezTo>
                    <a:pt x="0" y="34"/>
                    <a:pt x="46" y="0"/>
                    <a:pt x="109" y="0"/>
                  </a:cubicBezTo>
                  <a:cubicBezTo>
                    <a:pt x="172" y="0"/>
                    <a:pt x="223" y="34"/>
                    <a:pt x="223" y="86"/>
                  </a:cubicBezTo>
                  <a:cubicBezTo>
                    <a:pt x="223" y="286"/>
                    <a:pt x="223" y="286"/>
                    <a:pt x="223" y="286"/>
                  </a:cubicBezTo>
                  <a:lnTo>
                    <a:pt x="0" y="286"/>
                  </a:lnTo>
                </a:path>
              </a:pathLst>
            </a:custGeom>
            <a:solidFill>
              <a:srgbClr val="8FC2C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8" name="Freeform 153"/>
            <p:cNvSpPr>
              <a:spLocks noChangeArrowheads="1"/>
            </p:cNvSpPr>
            <p:nvPr/>
          </p:nvSpPr>
          <p:spPr bwMode="auto">
            <a:xfrm>
              <a:off x="21278358" y="10743574"/>
              <a:ext cx="103417" cy="60640"/>
            </a:xfrm>
            <a:custGeom>
              <a:avLst/>
              <a:gdLst>
                <a:gd name="T0" fmla="*/ 12 w 127"/>
                <a:gd name="T1" fmla="*/ 68 h 75"/>
                <a:gd name="T2" fmla="*/ 12 w 127"/>
                <a:gd name="T3" fmla="*/ 68 h 75"/>
                <a:gd name="T4" fmla="*/ 126 w 127"/>
                <a:gd name="T5" fmla="*/ 34 h 75"/>
                <a:gd name="T6" fmla="*/ 126 w 127"/>
                <a:gd name="T7" fmla="*/ 17 h 75"/>
                <a:gd name="T8" fmla="*/ 81 w 127"/>
                <a:gd name="T9" fmla="*/ 0 h 75"/>
                <a:gd name="T10" fmla="*/ 35 w 127"/>
                <a:gd name="T11" fmla="*/ 17 h 75"/>
                <a:gd name="T12" fmla="*/ 0 w 127"/>
                <a:gd name="T13" fmla="*/ 40 h 75"/>
                <a:gd name="T14" fmla="*/ 12 w 127"/>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75">
                  <a:moveTo>
                    <a:pt x="12" y="68"/>
                  </a:moveTo>
                  <a:lnTo>
                    <a:pt x="12" y="68"/>
                  </a:lnTo>
                  <a:cubicBezTo>
                    <a:pt x="12" y="68"/>
                    <a:pt x="75" y="74"/>
                    <a:pt x="126" y="34"/>
                  </a:cubicBezTo>
                  <a:cubicBezTo>
                    <a:pt x="126" y="17"/>
                    <a:pt x="126" y="17"/>
                    <a:pt x="126" y="17"/>
                  </a:cubicBezTo>
                  <a:cubicBezTo>
                    <a:pt x="81" y="0"/>
                    <a:pt x="81" y="0"/>
                    <a:pt x="81" y="0"/>
                  </a:cubicBezTo>
                  <a:cubicBezTo>
                    <a:pt x="35" y="17"/>
                    <a:pt x="35" y="17"/>
                    <a:pt x="35" y="17"/>
                  </a:cubicBezTo>
                  <a:cubicBezTo>
                    <a:pt x="0" y="40"/>
                    <a:pt x="0" y="40"/>
                    <a:pt x="0" y="40"/>
                  </a:cubicBezTo>
                  <a:lnTo>
                    <a:pt x="12" y="68"/>
                  </a:lnTo>
                </a:path>
              </a:pathLst>
            </a:custGeom>
            <a:solidFill>
              <a:srgbClr val="34150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8" name="Group 127"/>
          <p:cNvGrpSpPr/>
          <p:nvPr/>
        </p:nvGrpSpPr>
        <p:grpSpPr>
          <a:xfrm>
            <a:off x="6379139" y="4968718"/>
            <a:ext cx="536694" cy="740151"/>
            <a:chOff x="12755102" y="9937436"/>
            <a:chExt cx="1073387" cy="1480301"/>
          </a:xfrm>
        </p:grpSpPr>
        <p:sp>
          <p:nvSpPr>
            <p:cNvPr id="711" name="Freeform 106"/>
            <p:cNvSpPr>
              <a:spLocks noChangeArrowheads="1"/>
            </p:cNvSpPr>
            <p:nvPr/>
          </p:nvSpPr>
          <p:spPr bwMode="auto">
            <a:xfrm>
              <a:off x="13190163" y="11075306"/>
              <a:ext cx="638326" cy="324595"/>
            </a:xfrm>
            <a:custGeom>
              <a:avLst/>
              <a:gdLst>
                <a:gd name="T0" fmla="*/ 790 w 791"/>
                <a:gd name="T1" fmla="*/ 400 h 401"/>
                <a:gd name="T2" fmla="*/ 790 w 791"/>
                <a:gd name="T3" fmla="*/ 400 h 401"/>
                <a:gd name="T4" fmla="*/ 395 w 791"/>
                <a:gd name="T5" fmla="*/ 0 h 401"/>
                <a:gd name="T6" fmla="*/ 0 w 791"/>
                <a:gd name="T7" fmla="*/ 400 h 401"/>
                <a:gd name="T8" fmla="*/ 790 w 791"/>
                <a:gd name="T9" fmla="*/ 400 h 401"/>
              </a:gdLst>
              <a:ahLst/>
              <a:cxnLst>
                <a:cxn ang="0">
                  <a:pos x="T0" y="T1"/>
                </a:cxn>
                <a:cxn ang="0">
                  <a:pos x="T2" y="T3"/>
                </a:cxn>
                <a:cxn ang="0">
                  <a:pos x="T4" y="T5"/>
                </a:cxn>
                <a:cxn ang="0">
                  <a:pos x="T6" y="T7"/>
                </a:cxn>
                <a:cxn ang="0">
                  <a:pos x="T8" y="T9"/>
                </a:cxn>
              </a:cxnLst>
              <a:rect l="0" t="0" r="r" b="b"/>
              <a:pathLst>
                <a:path w="791" h="401">
                  <a:moveTo>
                    <a:pt x="790" y="400"/>
                  </a:moveTo>
                  <a:lnTo>
                    <a:pt x="790" y="400"/>
                  </a:lnTo>
                  <a:cubicBezTo>
                    <a:pt x="790" y="183"/>
                    <a:pt x="612" y="0"/>
                    <a:pt x="395" y="0"/>
                  </a:cubicBezTo>
                  <a:cubicBezTo>
                    <a:pt x="178" y="0"/>
                    <a:pt x="0" y="183"/>
                    <a:pt x="0" y="400"/>
                  </a:cubicBezTo>
                  <a:lnTo>
                    <a:pt x="790" y="400"/>
                  </a:lnTo>
                </a:path>
              </a:pathLst>
            </a:custGeom>
            <a:solidFill>
              <a:srgbClr val="65754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2" name="Freeform 107"/>
            <p:cNvSpPr>
              <a:spLocks noChangeArrowheads="1"/>
            </p:cNvSpPr>
            <p:nvPr/>
          </p:nvSpPr>
          <p:spPr bwMode="auto">
            <a:xfrm>
              <a:off x="12755102" y="11018235"/>
              <a:ext cx="756005" cy="381666"/>
            </a:xfrm>
            <a:custGeom>
              <a:avLst/>
              <a:gdLst>
                <a:gd name="T0" fmla="*/ 932 w 933"/>
                <a:gd name="T1" fmla="*/ 469 h 470"/>
                <a:gd name="T2" fmla="*/ 932 w 933"/>
                <a:gd name="T3" fmla="*/ 469 h 470"/>
                <a:gd name="T4" fmla="*/ 463 w 933"/>
                <a:gd name="T5" fmla="*/ 0 h 470"/>
                <a:gd name="T6" fmla="*/ 0 w 933"/>
                <a:gd name="T7" fmla="*/ 469 h 470"/>
                <a:gd name="T8" fmla="*/ 932 w 933"/>
                <a:gd name="T9" fmla="*/ 469 h 470"/>
              </a:gdLst>
              <a:ahLst/>
              <a:cxnLst>
                <a:cxn ang="0">
                  <a:pos x="T0" y="T1"/>
                </a:cxn>
                <a:cxn ang="0">
                  <a:pos x="T2" y="T3"/>
                </a:cxn>
                <a:cxn ang="0">
                  <a:pos x="T4" y="T5"/>
                </a:cxn>
                <a:cxn ang="0">
                  <a:pos x="T6" y="T7"/>
                </a:cxn>
                <a:cxn ang="0">
                  <a:pos x="T8" y="T9"/>
                </a:cxn>
              </a:cxnLst>
              <a:rect l="0" t="0" r="r" b="b"/>
              <a:pathLst>
                <a:path w="933" h="470">
                  <a:moveTo>
                    <a:pt x="932" y="469"/>
                  </a:moveTo>
                  <a:lnTo>
                    <a:pt x="932" y="469"/>
                  </a:lnTo>
                  <a:cubicBezTo>
                    <a:pt x="932" y="212"/>
                    <a:pt x="720" y="0"/>
                    <a:pt x="463" y="0"/>
                  </a:cubicBezTo>
                  <a:cubicBezTo>
                    <a:pt x="205" y="0"/>
                    <a:pt x="0" y="212"/>
                    <a:pt x="0" y="469"/>
                  </a:cubicBezTo>
                  <a:lnTo>
                    <a:pt x="932" y="469"/>
                  </a:lnTo>
                </a:path>
              </a:pathLst>
            </a:custGeom>
            <a:solidFill>
              <a:srgbClr val="7E9B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0" name="Freeform 155"/>
            <p:cNvSpPr>
              <a:spLocks noChangeArrowheads="1"/>
            </p:cNvSpPr>
            <p:nvPr/>
          </p:nvSpPr>
          <p:spPr bwMode="auto">
            <a:xfrm>
              <a:off x="13051089" y="10401145"/>
              <a:ext cx="303113" cy="349565"/>
            </a:xfrm>
            <a:custGeom>
              <a:avLst/>
              <a:gdLst>
                <a:gd name="T0" fmla="*/ 349 w 373"/>
                <a:gd name="T1" fmla="*/ 429 h 430"/>
                <a:gd name="T2" fmla="*/ 349 w 373"/>
                <a:gd name="T3" fmla="*/ 429 h 430"/>
                <a:gd name="T4" fmla="*/ 23 w 373"/>
                <a:gd name="T5" fmla="*/ 429 h 430"/>
                <a:gd name="T6" fmla="*/ 0 w 373"/>
                <a:gd name="T7" fmla="*/ 407 h 430"/>
                <a:gd name="T8" fmla="*/ 0 w 373"/>
                <a:gd name="T9" fmla="*/ 29 h 430"/>
                <a:gd name="T10" fmla="*/ 23 w 373"/>
                <a:gd name="T11" fmla="*/ 0 h 430"/>
                <a:gd name="T12" fmla="*/ 45 w 373"/>
                <a:gd name="T13" fmla="*/ 29 h 430"/>
                <a:gd name="T14" fmla="*/ 45 w 373"/>
                <a:gd name="T15" fmla="*/ 378 h 430"/>
                <a:gd name="T16" fmla="*/ 326 w 373"/>
                <a:gd name="T17" fmla="*/ 378 h 430"/>
                <a:gd name="T18" fmla="*/ 326 w 373"/>
                <a:gd name="T19" fmla="*/ 212 h 430"/>
                <a:gd name="T20" fmla="*/ 349 w 373"/>
                <a:gd name="T21" fmla="*/ 189 h 430"/>
                <a:gd name="T22" fmla="*/ 372 w 373"/>
                <a:gd name="T23" fmla="*/ 212 h 430"/>
                <a:gd name="T24" fmla="*/ 372 w 373"/>
                <a:gd name="T25" fmla="*/ 407 h 430"/>
                <a:gd name="T26" fmla="*/ 349 w 373"/>
                <a:gd name="T27" fmla="*/ 42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30">
                  <a:moveTo>
                    <a:pt x="349" y="429"/>
                  </a:moveTo>
                  <a:lnTo>
                    <a:pt x="349" y="429"/>
                  </a:lnTo>
                  <a:cubicBezTo>
                    <a:pt x="23" y="429"/>
                    <a:pt x="23" y="429"/>
                    <a:pt x="23" y="429"/>
                  </a:cubicBezTo>
                  <a:cubicBezTo>
                    <a:pt x="11" y="429"/>
                    <a:pt x="0" y="418"/>
                    <a:pt x="0" y="407"/>
                  </a:cubicBezTo>
                  <a:cubicBezTo>
                    <a:pt x="0" y="29"/>
                    <a:pt x="0" y="29"/>
                    <a:pt x="0" y="29"/>
                  </a:cubicBezTo>
                  <a:cubicBezTo>
                    <a:pt x="0" y="12"/>
                    <a:pt x="11" y="0"/>
                    <a:pt x="23" y="0"/>
                  </a:cubicBezTo>
                  <a:cubicBezTo>
                    <a:pt x="40" y="0"/>
                    <a:pt x="45" y="12"/>
                    <a:pt x="45" y="29"/>
                  </a:cubicBezTo>
                  <a:cubicBezTo>
                    <a:pt x="45" y="378"/>
                    <a:pt x="45" y="378"/>
                    <a:pt x="45" y="378"/>
                  </a:cubicBezTo>
                  <a:cubicBezTo>
                    <a:pt x="326" y="378"/>
                    <a:pt x="326" y="378"/>
                    <a:pt x="326" y="378"/>
                  </a:cubicBezTo>
                  <a:cubicBezTo>
                    <a:pt x="326" y="212"/>
                    <a:pt x="326" y="212"/>
                    <a:pt x="326" y="212"/>
                  </a:cubicBezTo>
                  <a:cubicBezTo>
                    <a:pt x="326" y="201"/>
                    <a:pt x="331" y="189"/>
                    <a:pt x="349" y="189"/>
                  </a:cubicBezTo>
                  <a:cubicBezTo>
                    <a:pt x="360" y="189"/>
                    <a:pt x="372" y="201"/>
                    <a:pt x="372" y="212"/>
                  </a:cubicBezTo>
                  <a:cubicBezTo>
                    <a:pt x="372" y="407"/>
                    <a:pt x="372" y="407"/>
                    <a:pt x="372" y="407"/>
                  </a:cubicBezTo>
                  <a:cubicBezTo>
                    <a:pt x="372" y="418"/>
                    <a:pt x="360" y="429"/>
                    <a:pt x="349" y="429"/>
                  </a:cubicBez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5" name="Group 24"/>
            <p:cNvGrpSpPr/>
            <p:nvPr/>
          </p:nvGrpSpPr>
          <p:grpSpPr>
            <a:xfrm>
              <a:off x="12769368" y="9937436"/>
              <a:ext cx="823760" cy="1480301"/>
              <a:chOff x="12769368" y="9937436"/>
              <a:chExt cx="823760" cy="1480301"/>
            </a:xfrm>
          </p:grpSpPr>
          <p:sp>
            <p:nvSpPr>
              <p:cNvPr id="759" name="Freeform 154"/>
              <p:cNvSpPr>
                <a:spLocks noChangeArrowheads="1"/>
              </p:cNvSpPr>
              <p:nvPr/>
            </p:nvSpPr>
            <p:spPr bwMode="auto">
              <a:xfrm>
                <a:off x="12769368" y="9937436"/>
                <a:ext cx="823760" cy="898881"/>
              </a:xfrm>
              <a:custGeom>
                <a:avLst/>
                <a:gdLst>
                  <a:gd name="T0" fmla="*/ 469 w 1019"/>
                  <a:gd name="T1" fmla="*/ 52 h 1111"/>
                  <a:gd name="T2" fmla="*/ 469 w 1019"/>
                  <a:gd name="T3" fmla="*/ 52 h 1111"/>
                  <a:gd name="T4" fmla="*/ 549 w 1019"/>
                  <a:gd name="T5" fmla="*/ 52 h 1111"/>
                  <a:gd name="T6" fmla="*/ 732 w 1019"/>
                  <a:gd name="T7" fmla="*/ 446 h 1111"/>
                  <a:gd name="T8" fmla="*/ 812 w 1019"/>
                  <a:gd name="T9" fmla="*/ 624 h 1111"/>
                  <a:gd name="T10" fmla="*/ 995 w 1019"/>
                  <a:gd name="T11" fmla="*/ 1019 h 1111"/>
                  <a:gd name="T12" fmla="*/ 938 w 1019"/>
                  <a:gd name="T13" fmla="*/ 1110 h 1111"/>
                  <a:gd name="T14" fmla="*/ 606 w 1019"/>
                  <a:gd name="T15" fmla="*/ 1110 h 1111"/>
                  <a:gd name="T16" fmla="*/ 412 w 1019"/>
                  <a:gd name="T17" fmla="*/ 1110 h 1111"/>
                  <a:gd name="T18" fmla="*/ 80 w 1019"/>
                  <a:gd name="T19" fmla="*/ 1110 h 1111"/>
                  <a:gd name="T20" fmla="*/ 23 w 1019"/>
                  <a:gd name="T21" fmla="*/ 1019 h 1111"/>
                  <a:gd name="T22" fmla="*/ 206 w 1019"/>
                  <a:gd name="T23" fmla="*/ 624 h 1111"/>
                  <a:gd name="T24" fmla="*/ 286 w 1019"/>
                  <a:gd name="T25" fmla="*/ 446 h 1111"/>
                  <a:gd name="T26" fmla="*/ 469 w 1019"/>
                  <a:gd name="T27" fmla="*/ 52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9" h="1111">
                    <a:moveTo>
                      <a:pt x="469" y="52"/>
                    </a:moveTo>
                    <a:lnTo>
                      <a:pt x="469" y="52"/>
                    </a:lnTo>
                    <a:cubicBezTo>
                      <a:pt x="492" y="0"/>
                      <a:pt x="526" y="0"/>
                      <a:pt x="549" y="52"/>
                    </a:cubicBezTo>
                    <a:cubicBezTo>
                      <a:pt x="732" y="446"/>
                      <a:pt x="732" y="446"/>
                      <a:pt x="732" y="446"/>
                    </a:cubicBezTo>
                    <a:cubicBezTo>
                      <a:pt x="755" y="498"/>
                      <a:pt x="789" y="572"/>
                      <a:pt x="812" y="624"/>
                    </a:cubicBezTo>
                    <a:cubicBezTo>
                      <a:pt x="995" y="1019"/>
                      <a:pt x="995" y="1019"/>
                      <a:pt x="995" y="1019"/>
                    </a:cubicBezTo>
                    <a:cubicBezTo>
                      <a:pt x="1018" y="1070"/>
                      <a:pt x="989" y="1110"/>
                      <a:pt x="938" y="1110"/>
                    </a:cubicBezTo>
                    <a:cubicBezTo>
                      <a:pt x="606" y="1110"/>
                      <a:pt x="606" y="1110"/>
                      <a:pt x="606" y="1110"/>
                    </a:cubicBezTo>
                    <a:cubicBezTo>
                      <a:pt x="549" y="1110"/>
                      <a:pt x="463" y="1110"/>
                      <a:pt x="412" y="1110"/>
                    </a:cubicBezTo>
                    <a:cubicBezTo>
                      <a:pt x="80" y="1110"/>
                      <a:pt x="80" y="1110"/>
                      <a:pt x="80" y="1110"/>
                    </a:cubicBezTo>
                    <a:cubicBezTo>
                      <a:pt x="23" y="1110"/>
                      <a:pt x="0" y="1070"/>
                      <a:pt x="23" y="1019"/>
                    </a:cubicBezTo>
                    <a:cubicBezTo>
                      <a:pt x="206" y="624"/>
                      <a:pt x="206" y="624"/>
                      <a:pt x="206" y="624"/>
                    </a:cubicBezTo>
                    <a:cubicBezTo>
                      <a:pt x="229" y="572"/>
                      <a:pt x="263" y="498"/>
                      <a:pt x="286" y="446"/>
                    </a:cubicBezTo>
                    <a:lnTo>
                      <a:pt x="469" y="52"/>
                    </a:lnTo>
                  </a:path>
                </a:pathLst>
              </a:custGeom>
              <a:solidFill>
                <a:srgbClr val="9999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1" name="Freeform 156"/>
              <p:cNvSpPr>
                <a:spLocks noChangeArrowheads="1"/>
              </p:cNvSpPr>
              <p:nvPr/>
            </p:nvSpPr>
            <p:spPr bwMode="auto">
              <a:xfrm>
                <a:off x="13179465" y="10547393"/>
                <a:ext cx="42793" cy="870344"/>
              </a:xfrm>
              <a:custGeom>
                <a:avLst/>
                <a:gdLst>
                  <a:gd name="T0" fmla="*/ 51 w 52"/>
                  <a:gd name="T1" fmla="*/ 1053 h 1077"/>
                  <a:gd name="T2" fmla="*/ 51 w 52"/>
                  <a:gd name="T3" fmla="*/ 1053 h 1077"/>
                  <a:gd name="T4" fmla="*/ 28 w 52"/>
                  <a:gd name="T5" fmla="*/ 1076 h 1077"/>
                  <a:gd name="T6" fmla="*/ 0 w 52"/>
                  <a:gd name="T7" fmla="*/ 1053 h 1077"/>
                  <a:gd name="T8" fmla="*/ 0 w 52"/>
                  <a:gd name="T9" fmla="*/ 23 h 1077"/>
                  <a:gd name="T10" fmla="*/ 28 w 52"/>
                  <a:gd name="T11" fmla="*/ 0 h 1077"/>
                  <a:gd name="T12" fmla="*/ 51 w 52"/>
                  <a:gd name="T13" fmla="*/ 23 h 1077"/>
                  <a:gd name="T14" fmla="*/ 51 w 52"/>
                  <a:gd name="T15" fmla="*/ 1053 h 10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077">
                    <a:moveTo>
                      <a:pt x="51" y="1053"/>
                    </a:moveTo>
                    <a:lnTo>
                      <a:pt x="51" y="1053"/>
                    </a:lnTo>
                    <a:cubicBezTo>
                      <a:pt x="51" y="1065"/>
                      <a:pt x="40" y="1076"/>
                      <a:pt x="28" y="1076"/>
                    </a:cubicBezTo>
                    <a:cubicBezTo>
                      <a:pt x="11" y="1076"/>
                      <a:pt x="0" y="1065"/>
                      <a:pt x="0" y="1053"/>
                    </a:cubicBezTo>
                    <a:cubicBezTo>
                      <a:pt x="0" y="23"/>
                      <a:pt x="0" y="23"/>
                      <a:pt x="0" y="23"/>
                    </a:cubicBezTo>
                    <a:cubicBezTo>
                      <a:pt x="0" y="12"/>
                      <a:pt x="11" y="0"/>
                      <a:pt x="28" y="0"/>
                    </a:cubicBezTo>
                    <a:cubicBezTo>
                      <a:pt x="40" y="0"/>
                      <a:pt x="51" y="12"/>
                      <a:pt x="51" y="23"/>
                    </a:cubicBezTo>
                    <a:lnTo>
                      <a:pt x="51" y="1053"/>
                    </a:ln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8" name="Group 7"/>
          <p:cNvGrpSpPr/>
          <p:nvPr/>
        </p:nvGrpSpPr>
        <p:grpSpPr>
          <a:xfrm>
            <a:off x="2836672" y="5858492"/>
            <a:ext cx="575918" cy="374533"/>
            <a:chOff x="19166312" y="11957569"/>
            <a:chExt cx="1151836" cy="749066"/>
          </a:xfrm>
        </p:grpSpPr>
        <p:sp>
          <p:nvSpPr>
            <p:cNvPr id="816"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7"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8"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9"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0"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1"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2"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rgbClr val="A2C4C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3"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rgbClr val="A2C4C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790" name="TextBox 789"/>
          <p:cNvSpPr txBox="1"/>
          <p:nvPr/>
        </p:nvSpPr>
        <p:spPr>
          <a:xfrm>
            <a:off x="6313676" y="3417684"/>
            <a:ext cx="3115716" cy="563552"/>
          </a:xfrm>
          <a:prstGeom prst="rect">
            <a:avLst/>
          </a:prstGeom>
          <a:noFill/>
        </p:spPr>
        <p:txBody>
          <a:bodyPr wrap="square" rtlCol="0">
            <a:spAutoFit/>
          </a:bodyPr>
          <a:lstStyle/>
          <a:p>
            <a:pPr algn="ctr">
              <a:lnSpc>
                <a:spcPct val="120000"/>
              </a:lnSpc>
            </a:pPr>
            <a:r>
              <a:rPr lang="en-US" sz="2800" b="1" smtClean="0">
                <a:solidFill>
                  <a:srgbClr val="FF0000"/>
                </a:solidFill>
                <a:latin typeface="Dunkin Sans" panose="02000500000000000000" pitchFamily="2" charset="0"/>
                <a:cs typeface="Lato Regular"/>
              </a:rPr>
              <a:t>The End</a:t>
            </a:r>
            <a:endParaRPr lang="en-US" sz="2800" b="1">
              <a:solidFill>
                <a:srgbClr val="FF0000"/>
              </a:solidFill>
              <a:latin typeface="Dunkin Sans" panose="02000500000000000000" pitchFamily="2" charset="0"/>
              <a:cs typeface="Lato Regular"/>
            </a:endParaRPr>
          </a:p>
        </p:txBody>
      </p:sp>
      <p:sp>
        <p:nvSpPr>
          <p:cNvPr id="791" name="TextBox 790"/>
          <p:cNvSpPr txBox="1"/>
          <p:nvPr/>
        </p:nvSpPr>
        <p:spPr>
          <a:xfrm>
            <a:off x="4865453" y="2519663"/>
            <a:ext cx="6012163" cy="661712"/>
          </a:xfrm>
          <a:prstGeom prst="rect">
            <a:avLst/>
          </a:prstGeom>
          <a:noFill/>
        </p:spPr>
        <p:txBody>
          <a:bodyPr wrap="square" lIns="45711" tIns="22856" rIns="45711" bIns="22856" rtlCol="0">
            <a:spAutoFit/>
          </a:bodyPr>
          <a:lstStyle/>
          <a:p>
            <a:pPr algn="ctr"/>
            <a:r>
              <a:rPr lang="en-US" sz="4000" b="1" smtClean="0">
                <a:solidFill>
                  <a:schemeClr val="accent1"/>
                </a:solidFill>
                <a:latin typeface="Arial" panose="020B0604020202020204" pitchFamily="34" charset="0"/>
                <a:cs typeface="Arial" panose="020B0604020202020204" pitchFamily="34" charset="0"/>
              </a:rPr>
              <a:t>Cảm ơn vì đã lắng nghe!</a:t>
            </a:r>
            <a:endParaRPr lang="id-ID" sz="4000" b="1">
              <a:solidFill>
                <a:schemeClr val="accent1"/>
              </a:solidFill>
              <a:latin typeface="Arial" panose="020B0604020202020204" pitchFamily="34" charset="0"/>
              <a:cs typeface="Arial" panose="020B0604020202020204" pitchFamily="34" charset="0"/>
            </a:endParaRPr>
          </a:p>
        </p:txBody>
      </p:sp>
      <p:grpSp>
        <p:nvGrpSpPr>
          <p:cNvPr id="839" name="Group 838"/>
          <p:cNvGrpSpPr/>
          <p:nvPr/>
        </p:nvGrpSpPr>
        <p:grpSpPr>
          <a:xfrm>
            <a:off x="700598" y="848447"/>
            <a:ext cx="869054" cy="1489035"/>
            <a:chOff x="7192963" y="1562100"/>
            <a:chExt cx="1189038" cy="2036763"/>
          </a:xfrm>
        </p:grpSpPr>
        <p:sp>
          <p:nvSpPr>
            <p:cNvPr id="841"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2"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3"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4"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5"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6"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7"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8"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9"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850"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1"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2"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3"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4"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5"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6"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7"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8"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9"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0"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1"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31" name="Group 930"/>
          <p:cNvGrpSpPr/>
          <p:nvPr/>
        </p:nvGrpSpPr>
        <p:grpSpPr>
          <a:xfrm>
            <a:off x="5282315" y="2004583"/>
            <a:ext cx="194487" cy="333234"/>
            <a:chOff x="7192963" y="1562100"/>
            <a:chExt cx="1189038" cy="2036763"/>
          </a:xfrm>
        </p:grpSpPr>
        <p:sp>
          <p:nvSpPr>
            <p:cNvPr id="932"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3"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4"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5"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6"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7"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8"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9"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0"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41"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2"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3"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4"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5"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6"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7"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8"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9"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0"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1"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2"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sp>
        <p:nvSpPr>
          <p:cNvPr id="675" name="Freeform 373"/>
          <p:cNvSpPr>
            <a:spLocks noChangeArrowheads="1"/>
          </p:cNvSpPr>
          <p:nvPr/>
        </p:nvSpPr>
        <p:spPr bwMode="auto">
          <a:xfrm>
            <a:off x="5246104" y="1794831"/>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975" name="Group 974"/>
          <p:cNvGrpSpPr/>
          <p:nvPr/>
        </p:nvGrpSpPr>
        <p:grpSpPr>
          <a:xfrm>
            <a:off x="10273472" y="858773"/>
            <a:ext cx="397278" cy="680695"/>
            <a:chOff x="7192963" y="1562100"/>
            <a:chExt cx="1189038" cy="2036763"/>
          </a:xfrm>
        </p:grpSpPr>
        <p:sp>
          <p:nvSpPr>
            <p:cNvPr id="976"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7"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8"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9"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0"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1"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2"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3"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4"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85"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6"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7"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8"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9"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0"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1"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2"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3"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4"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5"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6"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60" name="Group 959"/>
          <p:cNvGrpSpPr/>
          <p:nvPr/>
        </p:nvGrpSpPr>
        <p:grpSpPr>
          <a:xfrm>
            <a:off x="1220316" y="3986736"/>
            <a:ext cx="634485" cy="1705801"/>
            <a:chOff x="2437456" y="7973471"/>
            <a:chExt cx="1268969" cy="3411602"/>
          </a:xfrm>
        </p:grpSpPr>
        <p:sp>
          <p:nvSpPr>
            <p:cNvPr id="961" name="Freeform 340"/>
            <p:cNvSpPr>
              <a:spLocks noChangeArrowheads="1"/>
            </p:cNvSpPr>
            <p:nvPr/>
          </p:nvSpPr>
          <p:spPr bwMode="auto">
            <a:xfrm>
              <a:off x="2437456" y="7973471"/>
              <a:ext cx="1268969" cy="3411602"/>
            </a:xfrm>
            <a:custGeom>
              <a:avLst/>
              <a:gdLst>
                <a:gd name="T0" fmla="*/ 1593 w 1949"/>
                <a:gd name="T1" fmla="*/ 463 h 5239"/>
                <a:gd name="T2" fmla="*/ 1593 w 1949"/>
                <a:gd name="T3" fmla="*/ 0 h 5239"/>
                <a:gd name="T4" fmla="*/ 1125 w 1949"/>
                <a:gd name="T5" fmla="*/ 0 h 5239"/>
                <a:gd name="T6" fmla="*/ 1125 w 1949"/>
                <a:gd name="T7" fmla="*/ 463 h 5239"/>
                <a:gd name="T8" fmla="*/ 0 w 1949"/>
                <a:gd name="T9" fmla="*/ 463 h 5239"/>
                <a:gd name="T10" fmla="*/ 0 w 1949"/>
                <a:gd name="T11" fmla="*/ 5238 h 5239"/>
                <a:gd name="T12" fmla="*/ 1948 w 1949"/>
                <a:gd name="T13" fmla="*/ 5238 h 5239"/>
                <a:gd name="T14" fmla="*/ 1948 w 1949"/>
                <a:gd name="T15" fmla="*/ 463 h 5239"/>
                <a:gd name="T16" fmla="*/ 1593 w 1949"/>
                <a:gd name="T17" fmla="*/ 463 h 5239"/>
                <a:gd name="T18" fmla="*/ 759 w 1949"/>
                <a:gd name="T19" fmla="*/ 3940 h 5239"/>
                <a:gd name="T20" fmla="*/ 484 w 1949"/>
                <a:gd name="T21" fmla="*/ 3940 h 5239"/>
                <a:gd name="T22" fmla="*/ 484 w 1949"/>
                <a:gd name="T23" fmla="*/ 3558 h 5239"/>
                <a:gd name="T24" fmla="*/ 759 w 1949"/>
                <a:gd name="T25" fmla="*/ 3558 h 5239"/>
                <a:gd name="T26" fmla="*/ 759 w 1949"/>
                <a:gd name="T27" fmla="*/ 3940 h 5239"/>
                <a:gd name="T28" fmla="*/ 759 w 1949"/>
                <a:gd name="T29" fmla="*/ 3326 h 5239"/>
                <a:gd name="T30" fmla="*/ 484 w 1949"/>
                <a:gd name="T31" fmla="*/ 3326 h 5239"/>
                <a:gd name="T32" fmla="*/ 484 w 1949"/>
                <a:gd name="T33" fmla="*/ 2912 h 5239"/>
                <a:gd name="T34" fmla="*/ 759 w 1949"/>
                <a:gd name="T35" fmla="*/ 2912 h 5239"/>
                <a:gd name="T36" fmla="*/ 759 w 1949"/>
                <a:gd name="T37" fmla="*/ 3326 h 5239"/>
                <a:gd name="T38" fmla="*/ 759 w 1949"/>
                <a:gd name="T39" fmla="*/ 2675 h 5239"/>
                <a:gd name="T40" fmla="*/ 484 w 1949"/>
                <a:gd name="T41" fmla="*/ 2675 h 5239"/>
                <a:gd name="T42" fmla="*/ 484 w 1949"/>
                <a:gd name="T43" fmla="*/ 2304 h 5239"/>
                <a:gd name="T44" fmla="*/ 759 w 1949"/>
                <a:gd name="T45" fmla="*/ 2304 h 5239"/>
                <a:gd name="T46" fmla="*/ 759 w 1949"/>
                <a:gd name="T47" fmla="*/ 2675 h 5239"/>
                <a:gd name="T48" fmla="*/ 759 w 1949"/>
                <a:gd name="T49" fmla="*/ 2056 h 5239"/>
                <a:gd name="T50" fmla="*/ 484 w 1949"/>
                <a:gd name="T51" fmla="*/ 2056 h 5239"/>
                <a:gd name="T52" fmla="*/ 484 w 1949"/>
                <a:gd name="T53" fmla="*/ 1668 h 5239"/>
                <a:gd name="T54" fmla="*/ 759 w 1949"/>
                <a:gd name="T55" fmla="*/ 1668 h 5239"/>
                <a:gd name="T56" fmla="*/ 759 w 1949"/>
                <a:gd name="T57" fmla="*/ 2056 h 5239"/>
                <a:gd name="T58" fmla="*/ 759 w 1949"/>
                <a:gd name="T59" fmla="*/ 1426 h 5239"/>
                <a:gd name="T60" fmla="*/ 484 w 1949"/>
                <a:gd name="T61" fmla="*/ 1426 h 5239"/>
                <a:gd name="T62" fmla="*/ 484 w 1949"/>
                <a:gd name="T63" fmla="*/ 1022 h 5239"/>
                <a:gd name="T64" fmla="*/ 759 w 1949"/>
                <a:gd name="T65" fmla="*/ 1022 h 5239"/>
                <a:gd name="T66" fmla="*/ 759 w 1949"/>
                <a:gd name="T67" fmla="*/ 1426 h 5239"/>
                <a:gd name="T68" fmla="*/ 1469 w 1949"/>
                <a:gd name="T69" fmla="*/ 3940 h 5239"/>
                <a:gd name="T70" fmla="*/ 1173 w 1949"/>
                <a:gd name="T71" fmla="*/ 3940 h 5239"/>
                <a:gd name="T72" fmla="*/ 1173 w 1949"/>
                <a:gd name="T73" fmla="*/ 3558 h 5239"/>
                <a:gd name="T74" fmla="*/ 1469 w 1949"/>
                <a:gd name="T75" fmla="*/ 3558 h 5239"/>
                <a:gd name="T76" fmla="*/ 1469 w 1949"/>
                <a:gd name="T77" fmla="*/ 3940 h 5239"/>
                <a:gd name="T78" fmla="*/ 1469 w 1949"/>
                <a:gd name="T79" fmla="*/ 3326 h 5239"/>
                <a:gd name="T80" fmla="*/ 1173 w 1949"/>
                <a:gd name="T81" fmla="*/ 3326 h 5239"/>
                <a:gd name="T82" fmla="*/ 1173 w 1949"/>
                <a:gd name="T83" fmla="*/ 2912 h 5239"/>
                <a:gd name="T84" fmla="*/ 1469 w 1949"/>
                <a:gd name="T85" fmla="*/ 2912 h 5239"/>
                <a:gd name="T86" fmla="*/ 1469 w 1949"/>
                <a:gd name="T87" fmla="*/ 3326 h 5239"/>
                <a:gd name="T88" fmla="*/ 1469 w 1949"/>
                <a:gd name="T89" fmla="*/ 2675 h 5239"/>
                <a:gd name="T90" fmla="*/ 1173 w 1949"/>
                <a:gd name="T91" fmla="*/ 2675 h 5239"/>
                <a:gd name="T92" fmla="*/ 1173 w 1949"/>
                <a:gd name="T93" fmla="*/ 2304 h 5239"/>
                <a:gd name="T94" fmla="*/ 1469 w 1949"/>
                <a:gd name="T95" fmla="*/ 2304 h 5239"/>
                <a:gd name="T96" fmla="*/ 1469 w 1949"/>
                <a:gd name="T97" fmla="*/ 2675 h 5239"/>
                <a:gd name="T98" fmla="*/ 1469 w 1949"/>
                <a:gd name="T99" fmla="*/ 2056 h 5239"/>
                <a:gd name="T100" fmla="*/ 1173 w 1949"/>
                <a:gd name="T101" fmla="*/ 2056 h 5239"/>
                <a:gd name="T102" fmla="*/ 1173 w 1949"/>
                <a:gd name="T103" fmla="*/ 1668 h 5239"/>
                <a:gd name="T104" fmla="*/ 1469 w 1949"/>
                <a:gd name="T105" fmla="*/ 1668 h 5239"/>
                <a:gd name="T106" fmla="*/ 1469 w 1949"/>
                <a:gd name="T107" fmla="*/ 2056 h 5239"/>
                <a:gd name="T108" fmla="*/ 1469 w 1949"/>
                <a:gd name="T109" fmla="*/ 1426 h 5239"/>
                <a:gd name="T110" fmla="*/ 1173 w 1949"/>
                <a:gd name="T111" fmla="*/ 1426 h 5239"/>
                <a:gd name="T112" fmla="*/ 1173 w 1949"/>
                <a:gd name="T113" fmla="*/ 1022 h 5239"/>
                <a:gd name="T114" fmla="*/ 1469 w 1949"/>
                <a:gd name="T115" fmla="*/ 1022 h 5239"/>
                <a:gd name="T116" fmla="*/ 1469 w 1949"/>
                <a:gd name="T117" fmla="*/ 1426 h 5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9" h="5239">
                  <a:moveTo>
                    <a:pt x="1593" y="463"/>
                  </a:moveTo>
                  <a:lnTo>
                    <a:pt x="1593" y="0"/>
                  </a:lnTo>
                  <a:lnTo>
                    <a:pt x="1125" y="0"/>
                  </a:lnTo>
                  <a:lnTo>
                    <a:pt x="1125" y="463"/>
                  </a:lnTo>
                  <a:lnTo>
                    <a:pt x="0" y="463"/>
                  </a:lnTo>
                  <a:lnTo>
                    <a:pt x="0" y="5238"/>
                  </a:lnTo>
                  <a:lnTo>
                    <a:pt x="1948" y="5238"/>
                  </a:lnTo>
                  <a:lnTo>
                    <a:pt x="1948" y="463"/>
                  </a:lnTo>
                  <a:lnTo>
                    <a:pt x="1593" y="463"/>
                  </a:lnTo>
                  <a:close/>
                  <a:moveTo>
                    <a:pt x="759" y="3940"/>
                  </a:moveTo>
                  <a:lnTo>
                    <a:pt x="484" y="3940"/>
                  </a:lnTo>
                  <a:lnTo>
                    <a:pt x="484" y="3558"/>
                  </a:lnTo>
                  <a:lnTo>
                    <a:pt x="759" y="3558"/>
                  </a:lnTo>
                  <a:lnTo>
                    <a:pt x="759" y="3940"/>
                  </a:lnTo>
                  <a:close/>
                  <a:moveTo>
                    <a:pt x="759" y="3326"/>
                  </a:moveTo>
                  <a:lnTo>
                    <a:pt x="484" y="3326"/>
                  </a:lnTo>
                  <a:lnTo>
                    <a:pt x="484" y="2912"/>
                  </a:lnTo>
                  <a:lnTo>
                    <a:pt x="759" y="2912"/>
                  </a:lnTo>
                  <a:lnTo>
                    <a:pt x="759" y="3326"/>
                  </a:lnTo>
                  <a:close/>
                  <a:moveTo>
                    <a:pt x="759" y="2675"/>
                  </a:moveTo>
                  <a:lnTo>
                    <a:pt x="484" y="2675"/>
                  </a:lnTo>
                  <a:lnTo>
                    <a:pt x="484" y="2304"/>
                  </a:lnTo>
                  <a:lnTo>
                    <a:pt x="759" y="2304"/>
                  </a:lnTo>
                  <a:lnTo>
                    <a:pt x="759" y="2675"/>
                  </a:lnTo>
                  <a:close/>
                  <a:moveTo>
                    <a:pt x="759" y="2056"/>
                  </a:moveTo>
                  <a:lnTo>
                    <a:pt x="484" y="2056"/>
                  </a:lnTo>
                  <a:lnTo>
                    <a:pt x="484" y="1668"/>
                  </a:lnTo>
                  <a:lnTo>
                    <a:pt x="759" y="1668"/>
                  </a:lnTo>
                  <a:lnTo>
                    <a:pt x="759" y="2056"/>
                  </a:lnTo>
                  <a:close/>
                  <a:moveTo>
                    <a:pt x="759" y="1426"/>
                  </a:moveTo>
                  <a:lnTo>
                    <a:pt x="484" y="1426"/>
                  </a:lnTo>
                  <a:lnTo>
                    <a:pt x="484" y="1022"/>
                  </a:lnTo>
                  <a:lnTo>
                    <a:pt x="759" y="1022"/>
                  </a:lnTo>
                  <a:lnTo>
                    <a:pt x="759" y="1426"/>
                  </a:lnTo>
                  <a:close/>
                  <a:moveTo>
                    <a:pt x="1469" y="3940"/>
                  </a:moveTo>
                  <a:lnTo>
                    <a:pt x="1173" y="3940"/>
                  </a:lnTo>
                  <a:lnTo>
                    <a:pt x="1173" y="3558"/>
                  </a:lnTo>
                  <a:lnTo>
                    <a:pt x="1469" y="3558"/>
                  </a:lnTo>
                  <a:lnTo>
                    <a:pt x="1469" y="3940"/>
                  </a:lnTo>
                  <a:close/>
                  <a:moveTo>
                    <a:pt x="1469" y="3326"/>
                  </a:moveTo>
                  <a:lnTo>
                    <a:pt x="1173" y="3326"/>
                  </a:lnTo>
                  <a:lnTo>
                    <a:pt x="1173" y="2912"/>
                  </a:lnTo>
                  <a:lnTo>
                    <a:pt x="1469" y="2912"/>
                  </a:lnTo>
                  <a:lnTo>
                    <a:pt x="1469" y="3326"/>
                  </a:lnTo>
                  <a:close/>
                  <a:moveTo>
                    <a:pt x="1469" y="2675"/>
                  </a:moveTo>
                  <a:lnTo>
                    <a:pt x="1173" y="2675"/>
                  </a:lnTo>
                  <a:lnTo>
                    <a:pt x="1173" y="2304"/>
                  </a:lnTo>
                  <a:lnTo>
                    <a:pt x="1469" y="2304"/>
                  </a:lnTo>
                  <a:lnTo>
                    <a:pt x="1469" y="2675"/>
                  </a:lnTo>
                  <a:close/>
                  <a:moveTo>
                    <a:pt x="1469" y="2056"/>
                  </a:moveTo>
                  <a:lnTo>
                    <a:pt x="1173" y="2056"/>
                  </a:lnTo>
                  <a:lnTo>
                    <a:pt x="1173" y="1668"/>
                  </a:lnTo>
                  <a:lnTo>
                    <a:pt x="1469" y="1668"/>
                  </a:lnTo>
                  <a:lnTo>
                    <a:pt x="1469" y="2056"/>
                  </a:lnTo>
                  <a:close/>
                  <a:moveTo>
                    <a:pt x="1469" y="1426"/>
                  </a:moveTo>
                  <a:lnTo>
                    <a:pt x="1173" y="1426"/>
                  </a:lnTo>
                  <a:lnTo>
                    <a:pt x="1173" y="1022"/>
                  </a:lnTo>
                  <a:lnTo>
                    <a:pt x="1469" y="1022"/>
                  </a:lnTo>
                  <a:lnTo>
                    <a:pt x="1469" y="1426"/>
                  </a:lnTo>
                  <a:close/>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2" name="Freeform 341"/>
            <p:cNvSpPr>
              <a:spLocks noChangeArrowheads="1"/>
            </p:cNvSpPr>
            <p:nvPr/>
          </p:nvSpPr>
          <p:spPr bwMode="auto">
            <a:xfrm>
              <a:off x="2753262" y="86397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3" name="Freeform 342"/>
            <p:cNvSpPr>
              <a:spLocks noChangeArrowheads="1"/>
            </p:cNvSpPr>
            <p:nvPr/>
          </p:nvSpPr>
          <p:spPr bwMode="auto">
            <a:xfrm>
              <a:off x="3201133" y="8639710"/>
              <a:ext cx="192354" cy="264199"/>
            </a:xfrm>
            <a:custGeom>
              <a:avLst/>
              <a:gdLst>
                <a:gd name="T0" fmla="*/ 0 w 297"/>
                <a:gd name="T1" fmla="*/ 404 h 405"/>
                <a:gd name="T2" fmla="*/ 296 w 297"/>
                <a:gd name="T3" fmla="*/ 404 h 405"/>
                <a:gd name="T4" fmla="*/ 296 w 297"/>
                <a:gd name="T5" fmla="*/ 0 h 405"/>
                <a:gd name="T6" fmla="*/ 0 w 297"/>
                <a:gd name="T7" fmla="*/ 0 h 405"/>
                <a:gd name="T8" fmla="*/ 0 w 297"/>
                <a:gd name="T9" fmla="*/ 404 h 405"/>
              </a:gdLst>
              <a:ahLst/>
              <a:cxnLst>
                <a:cxn ang="0">
                  <a:pos x="T0" y="T1"/>
                </a:cxn>
                <a:cxn ang="0">
                  <a:pos x="T2" y="T3"/>
                </a:cxn>
                <a:cxn ang="0">
                  <a:pos x="T4" y="T5"/>
                </a:cxn>
                <a:cxn ang="0">
                  <a:pos x="T6" y="T7"/>
                </a:cxn>
                <a:cxn ang="0">
                  <a:pos x="T8" y="T9"/>
                </a:cxn>
              </a:cxnLst>
              <a:rect l="0" t="0" r="r" b="b"/>
              <a:pathLst>
                <a:path w="297" h="405">
                  <a:moveTo>
                    <a:pt x="0" y="404"/>
                  </a:moveTo>
                  <a:lnTo>
                    <a:pt x="296" y="404"/>
                  </a:lnTo>
                  <a:lnTo>
                    <a:pt x="296" y="0"/>
                  </a:lnTo>
                  <a:lnTo>
                    <a:pt x="0" y="0"/>
                  </a:lnTo>
                  <a:lnTo>
                    <a:pt x="0" y="40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4" name="Freeform 343"/>
            <p:cNvSpPr>
              <a:spLocks noChangeArrowheads="1"/>
            </p:cNvSpPr>
            <p:nvPr/>
          </p:nvSpPr>
          <p:spPr bwMode="auto">
            <a:xfrm>
              <a:off x="2753262" y="90618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5" name="Freeform 344"/>
            <p:cNvSpPr>
              <a:spLocks noChangeArrowheads="1"/>
            </p:cNvSpPr>
            <p:nvPr/>
          </p:nvSpPr>
          <p:spPr bwMode="auto">
            <a:xfrm>
              <a:off x="3201133" y="9061852"/>
              <a:ext cx="192354" cy="252711"/>
            </a:xfrm>
            <a:custGeom>
              <a:avLst/>
              <a:gdLst>
                <a:gd name="T0" fmla="*/ 0 w 297"/>
                <a:gd name="T1" fmla="*/ 388 h 389"/>
                <a:gd name="T2" fmla="*/ 296 w 297"/>
                <a:gd name="T3" fmla="*/ 388 h 389"/>
                <a:gd name="T4" fmla="*/ 296 w 297"/>
                <a:gd name="T5" fmla="*/ 0 h 389"/>
                <a:gd name="T6" fmla="*/ 0 w 297"/>
                <a:gd name="T7" fmla="*/ 0 h 389"/>
                <a:gd name="T8" fmla="*/ 0 w 297"/>
                <a:gd name="T9" fmla="*/ 388 h 389"/>
              </a:gdLst>
              <a:ahLst/>
              <a:cxnLst>
                <a:cxn ang="0">
                  <a:pos x="T0" y="T1"/>
                </a:cxn>
                <a:cxn ang="0">
                  <a:pos x="T2" y="T3"/>
                </a:cxn>
                <a:cxn ang="0">
                  <a:pos x="T4" y="T5"/>
                </a:cxn>
                <a:cxn ang="0">
                  <a:pos x="T6" y="T7"/>
                </a:cxn>
                <a:cxn ang="0">
                  <a:pos x="T8" y="T9"/>
                </a:cxn>
              </a:cxnLst>
              <a:rect l="0" t="0" r="r" b="b"/>
              <a:pathLst>
                <a:path w="297" h="389">
                  <a:moveTo>
                    <a:pt x="0" y="388"/>
                  </a:moveTo>
                  <a:lnTo>
                    <a:pt x="296" y="388"/>
                  </a:lnTo>
                  <a:lnTo>
                    <a:pt x="296" y="0"/>
                  </a:lnTo>
                  <a:lnTo>
                    <a:pt x="0" y="0"/>
                  </a:lnTo>
                  <a:lnTo>
                    <a:pt x="0" y="3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6" name="Freeform 345"/>
            <p:cNvSpPr>
              <a:spLocks noChangeArrowheads="1"/>
            </p:cNvSpPr>
            <p:nvPr/>
          </p:nvSpPr>
          <p:spPr bwMode="auto">
            <a:xfrm>
              <a:off x="2753262" y="94753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7" name="Freeform 346"/>
            <p:cNvSpPr>
              <a:spLocks noChangeArrowheads="1"/>
            </p:cNvSpPr>
            <p:nvPr/>
          </p:nvSpPr>
          <p:spPr bwMode="auto">
            <a:xfrm>
              <a:off x="3201133" y="9475379"/>
              <a:ext cx="192354" cy="241224"/>
            </a:xfrm>
            <a:custGeom>
              <a:avLst/>
              <a:gdLst>
                <a:gd name="T0" fmla="*/ 0 w 297"/>
                <a:gd name="T1" fmla="*/ 371 h 372"/>
                <a:gd name="T2" fmla="*/ 296 w 297"/>
                <a:gd name="T3" fmla="*/ 371 h 372"/>
                <a:gd name="T4" fmla="*/ 296 w 297"/>
                <a:gd name="T5" fmla="*/ 0 h 372"/>
                <a:gd name="T6" fmla="*/ 0 w 297"/>
                <a:gd name="T7" fmla="*/ 0 h 372"/>
                <a:gd name="T8" fmla="*/ 0 w 297"/>
                <a:gd name="T9" fmla="*/ 371 h 372"/>
              </a:gdLst>
              <a:ahLst/>
              <a:cxnLst>
                <a:cxn ang="0">
                  <a:pos x="T0" y="T1"/>
                </a:cxn>
                <a:cxn ang="0">
                  <a:pos x="T2" y="T3"/>
                </a:cxn>
                <a:cxn ang="0">
                  <a:pos x="T4" y="T5"/>
                </a:cxn>
                <a:cxn ang="0">
                  <a:pos x="T6" y="T7"/>
                </a:cxn>
                <a:cxn ang="0">
                  <a:pos x="T8" y="T9"/>
                </a:cxn>
              </a:cxnLst>
              <a:rect l="0" t="0" r="r" b="b"/>
              <a:pathLst>
                <a:path w="297" h="372">
                  <a:moveTo>
                    <a:pt x="0" y="371"/>
                  </a:moveTo>
                  <a:lnTo>
                    <a:pt x="296" y="371"/>
                  </a:lnTo>
                  <a:lnTo>
                    <a:pt x="296" y="0"/>
                  </a:lnTo>
                  <a:lnTo>
                    <a:pt x="0" y="0"/>
                  </a:lnTo>
                  <a:lnTo>
                    <a:pt x="0" y="37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8" name="Freeform 347"/>
            <p:cNvSpPr>
              <a:spLocks noChangeArrowheads="1"/>
            </p:cNvSpPr>
            <p:nvPr/>
          </p:nvSpPr>
          <p:spPr bwMode="auto">
            <a:xfrm>
              <a:off x="2753262" y="98716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9" name="Freeform 348"/>
            <p:cNvSpPr>
              <a:spLocks noChangeArrowheads="1"/>
            </p:cNvSpPr>
            <p:nvPr/>
          </p:nvSpPr>
          <p:spPr bwMode="auto">
            <a:xfrm>
              <a:off x="3201133" y="9871678"/>
              <a:ext cx="192354" cy="269941"/>
            </a:xfrm>
            <a:custGeom>
              <a:avLst/>
              <a:gdLst>
                <a:gd name="T0" fmla="*/ 0 w 297"/>
                <a:gd name="T1" fmla="*/ 414 h 415"/>
                <a:gd name="T2" fmla="*/ 296 w 297"/>
                <a:gd name="T3" fmla="*/ 414 h 415"/>
                <a:gd name="T4" fmla="*/ 296 w 297"/>
                <a:gd name="T5" fmla="*/ 0 h 415"/>
                <a:gd name="T6" fmla="*/ 0 w 297"/>
                <a:gd name="T7" fmla="*/ 0 h 415"/>
                <a:gd name="T8" fmla="*/ 0 w 297"/>
                <a:gd name="T9" fmla="*/ 414 h 415"/>
              </a:gdLst>
              <a:ahLst/>
              <a:cxnLst>
                <a:cxn ang="0">
                  <a:pos x="T0" y="T1"/>
                </a:cxn>
                <a:cxn ang="0">
                  <a:pos x="T2" y="T3"/>
                </a:cxn>
                <a:cxn ang="0">
                  <a:pos x="T4" y="T5"/>
                </a:cxn>
                <a:cxn ang="0">
                  <a:pos x="T6" y="T7"/>
                </a:cxn>
                <a:cxn ang="0">
                  <a:pos x="T8" y="T9"/>
                </a:cxn>
              </a:cxnLst>
              <a:rect l="0" t="0" r="r" b="b"/>
              <a:pathLst>
                <a:path w="297" h="415">
                  <a:moveTo>
                    <a:pt x="0" y="414"/>
                  </a:moveTo>
                  <a:lnTo>
                    <a:pt x="296" y="414"/>
                  </a:lnTo>
                  <a:lnTo>
                    <a:pt x="296"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0" name="Freeform 349"/>
            <p:cNvSpPr>
              <a:spLocks noChangeArrowheads="1"/>
            </p:cNvSpPr>
            <p:nvPr/>
          </p:nvSpPr>
          <p:spPr bwMode="auto">
            <a:xfrm>
              <a:off x="2753262" y="102909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1" name="Freeform 350"/>
            <p:cNvSpPr>
              <a:spLocks noChangeArrowheads="1"/>
            </p:cNvSpPr>
            <p:nvPr/>
          </p:nvSpPr>
          <p:spPr bwMode="auto">
            <a:xfrm>
              <a:off x="3201133" y="10290949"/>
              <a:ext cx="192354" cy="249840"/>
            </a:xfrm>
            <a:custGeom>
              <a:avLst/>
              <a:gdLst>
                <a:gd name="T0" fmla="*/ 0 w 297"/>
                <a:gd name="T1" fmla="*/ 382 h 383"/>
                <a:gd name="T2" fmla="*/ 296 w 297"/>
                <a:gd name="T3" fmla="*/ 382 h 383"/>
                <a:gd name="T4" fmla="*/ 296 w 297"/>
                <a:gd name="T5" fmla="*/ 0 h 383"/>
                <a:gd name="T6" fmla="*/ 0 w 297"/>
                <a:gd name="T7" fmla="*/ 0 h 383"/>
                <a:gd name="T8" fmla="*/ 0 w 297"/>
                <a:gd name="T9" fmla="*/ 382 h 383"/>
              </a:gdLst>
              <a:ahLst/>
              <a:cxnLst>
                <a:cxn ang="0">
                  <a:pos x="T0" y="T1"/>
                </a:cxn>
                <a:cxn ang="0">
                  <a:pos x="T2" y="T3"/>
                </a:cxn>
                <a:cxn ang="0">
                  <a:pos x="T4" y="T5"/>
                </a:cxn>
                <a:cxn ang="0">
                  <a:pos x="T6" y="T7"/>
                </a:cxn>
                <a:cxn ang="0">
                  <a:pos x="T8" y="T9"/>
                </a:cxn>
              </a:cxnLst>
              <a:rect l="0" t="0" r="r" b="b"/>
              <a:pathLst>
                <a:path w="297" h="383">
                  <a:moveTo>
                    <a:pt x="0" y="382"/>
                  </a:moveTo>
                  <a:lnTo>
                    <a:pt x="296" y="382"/>
                  </a:lnTo>
                  <a:lnTo>
                    <a:pt x="296" y="0"/>
                  </a:lnTo>
                  <a:lnTo>
                    <a:pt x="0" y="0"/>
                  </a:lnTo>
                  <a:lnTo>
                    <a:pt x="0" y="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972" name="Group 971"/>
          <p:cNvGrpSpPr/>
          <p:nvPr/>
        </p:nvGrpSpPr>
        <p:grpSpPr>
          <a:xfrm>
            <a:off x="1854801" y="3685206"/>
            <a:ext cx="634485" cy="2007332"/>
            <a:chOff x="3706426" y="7370411"/>
            <a:chExt cx="1268969" cy="4014663"/>
          </a:xfrm>
        </p:grpSpPr>
        <p:sp>
          <p:nvSpPr>
            <p:cNvPr id="973" name="Freeform 329"/>
            <p:cNvSpPr>
              <a:spLocks noChangeArrowheads="1"/>
            </p:cNvSpPr>
            <p:nvPr/>
          </p:nvSpPr>
          <p:spPr bwMode="auto">
            <a:xfrm>
              <a:off x="3706426" y="7370411"/>
              <a:ext cx="1268969" cy="4014663"/>
            </a:xfrm>
            <a:custGeom>
              <a:avLst/>
              <a:gdLst>
                <a:gd name="T0" fmla="*/ 1239 w 1950"/>
                <a:gd name="T1" fmla="*/ 506 h 6165"/>
                <a:gd name="T2" fmla="*/ 921 w 1950"/>
                <a:gd name="T3" fmla="*/ 0 h 6165"/>
                <a:gd name="T4" fmla="*/ 253 w 1950"/>
                <a:gd name="T5" fmla="*/ 307 h 6165"/>
                <a:gd name="T6" fmla="*/ 0 w 1950"/>
                <a:gd name="T7" fmla="*/ 506 h 6165"/>
                <a:gd name="T8" fmla="*/ 1949 w 1950"/>
                <a:gd name="T9" fmla="*/ 6164 h 6165"/>
                <a:gd name="T10" fmla="*/ 1239 w 1950"/>
                <a:gd name="T11" fmla="*/ 506 h 6165"/>
                <a:gd name="T12" fmla="*/ 668 w 1950"/>
                <a:gd name="T13" fmla="*/ 5512 h 6165"/>
                <a:gd name="T14" fmla="*/ 447 w 1950"/>
                <a:gd name="T15" fmla="*/ 4920 h 6165"/>
                <a:gd name="T16" fmla="*/ 668 w 1950"/>
                <a:gd name="T17" fmla="*/ 5512 h 6165"/>
                <a:gd name="T18" fmla="*/ 668 w 1950"/>
                <a:gd name="T19" fmla="*/ 4549 h 6165"/>
                <a:gd name="T20" fmla="*/ 447 w 1950"/>
                <a:gd name="T21" fmla="*/ 3962 h 6165"/>
                <a:gd name="T22" fmla="*/ 668 w 1950"/>
                <a:gd name="T23" fmla="*/ 4549 h 6165"/>
                <a:gd name="T24" fmla="*/ 668 w 1950"/>
                <a:gd name="T25" fmla="*/ 3601 h 6165"/>
                <a:gd name="T26" fmla="*/ 447 w 1950"/>
                <a:gd name="T27" fmla="*/ 3014 h 6165"/>
                <a:gd name="T28" fmla="*/ 668 w 1950"/>
                <a:gd name="T29" fmla="*/ 3601 h 6165"/>
                <a:gd name="T30" fmla="*/ 668 w 1950"/>
                <a:gd name="T31" fmla="*/ 2638 h 6165"/>
                <a:gd name="T32" fmla="*/ 447 w 1950"/>
                <a:gd name="T33" fmla="*/ 2056 h 6165"/>
                <a:gd name="T34" fmla="*/ 668 w 1950"/>
                <a:gd name="T35" fmla="*/ 2638 h 6165"/>
                <a:gd name="T36" fmla="*/ 668 w 1950"/>
                <a:gd name="T37" fmla="*/ 1685 h 6165"/>
                <a:gd name="T38" fmla="*/ 447 w 1950"/>
                <a:gd name="T39" fmla="*/ 1098 h 6165"/>
                <a:gd name="T40" fmla="*/ 668 w 1950"/>
                <a:gd name="T41" fmla="*/ 1685 h 6165"/>
                <a:gd name="T42" fmla="*/ 1454 w 1950"/>
                <a:gd name="T43" fmla="*/ 5512 h 6165"/>
                <a:gd name="T44" fmla="*/ 1239 w 1950"/>
                <a:gd name="T45" fmla="*/ 4920 h 6165"/>
                <a:gd name="T46" fmla="*/ 1454 w 1950"/>
                <a:gd name="T47" fmla="*/ 5512 h 6165"/>
                <a:gd name="T48" fmla="*/ 1454 w 1950"/>
                <a:gd name="T49" fmla="*/ 4549 h 6165"/>
                <a:gd name="T50" fmla="*/ 1239 w 1950"/>
                <a:gd name="T51" fmla="*/ 3962 h 6165"/>
                <a:gd name="T52" fmla="*/ 1454 w 1950"/>
                <a:gd name="T53" fmla="*/ 4549 h 6165"/>
                <a:gd name="T54" fmla="*/ 1454 w 1950"/>
                <a:gd name="T55" fmla="*/ 3601 h 6165"/>
                <a:gd name="T56" fmla="*/ 1239 w 1950"/>
                <a:gd name="T57" fmla="*/ 3014 h 6165"/>
                <a:gd name="T58" fmla="*/ 1454 w 1950"/>
                <a:gd name="T59" fmla="*/ 3601 h 6165"/>
                <a:gd name="T60" fmla="*/ 1454 w 1950"/>
                <a:gd name="T61" fmla="*/ 2638 h 6165"/>
                <a:gd name="T62" fmla="*/ 1239 w 1950"/>
                <a:gd name="T63" fmla="*/ 2056 h 6165"/>
                <a:gd name="T64" fmla="*/ 1454 w 1950"/>
                <a:gd name="T65" fmla="*/ 2638 h 6165"/>
                <a:gd name="T66" fmla="*/ 1454 w 1950"/>
                <a:gd name="T67" fmla="*/ 1685 h 6165"/>
                <a:gd name="T68" fmla="*/ 1239 w 1950"/>
                <a:gd name="T69" fmla="*/ 1098 h 6165"/>
                <a:gd name="T70" fmla="*/ 1454 w 1950"/>
                <a:gd name="T71" fmla="*/ 1685 h 6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0" h="6165">
                  <a:moveTo>
                    <a:pt x="1239" y="506"/>
                  </a:moveTo>
                  <a:lnTo>
                    <a:pt x="1239" y="506"/>
                  </a:lnTo>
                  <a:cubicBezTo>
                    <a:pt x="1239" y="307"/>
                    <a:pt x="1239" y="307"/>
                    <a:pt x="1239" y="307"/>
                  </a:cubicBezTo>
                  <a:cubicBezTo>
                    <a:pt x="1239" y="134"/>
                    <a:pt x="1093" y="0"/>
                    <a:pt x="921" y="0"/>
                  </a:cubicBezTo>
                  <a:cubicBezTo>
                    <a:pt x="566" y="0"/>
                    <a:pt x="566" y="0"/>
                    <a:pt x="566" y="0"/>
                  </a:cubicBezTo>
                  <a:cubicBezTo>
                    <a:pt x="394" y="0"/>
                    <a:pt x="253" y="134"/>
                    <a:pt x="253" y="307"/>
                  </a:cubicBezTo>
                  <a:cubicBezTo>
                    <a:pt x="253" y="506"/>
                    <a:pt x="253" y="506"/>
                    <a:pt x="253" y="506"/>
                  </a:cubicBezTo>
                  <a:cubicBezTo>
                    <a:pt x="0" y="506"/>
                    <a:pt x="0" y="506"/>
                    <a:pt x="0" y="506"/>
                  </a:cubicBezTo>
                  <a:cubicBezTo>
                    <a:pt x="0" y="6164"/>
                    <a:pt x="0" y="6164"/>
                    <a:pt x="0" y="6164"/>
                  </a:cubicBezTo>
                  <a:cubicBezTo>
                    <a:pt x="1949" y="6164"/>
                    <a:pt x="1949" y="6164"/>
                    <a:pt x="1949" y="6164"/>
                  </a:cubicBezTo>
                  <a:cubicBezTo>
                    <a:pt x="1949" y="506"/>
                    <a:pt x="1949" y="506"/>
                    <a:pt x="1949" y="506"/>
                  </a:cubicBezTo>
                  <a:lnTo>
                    <a:pt x="1239" y="506"/>
                  </a:lnTo>
                  <a:close/>
                  <a:moveTo>
                    <a:pt x="668" y="5512"/>
                  </a:moveTo>
                  <a:lnTo>
                    <a:pt x="668" y="5512"/>
                  </a:lnTo>
                  <a:cubicBezTo>
                    <a:pt x="447" y="5512"/>
                    <a:pt x="447" y="5512"/>
                    <a:pt x="447" y="5512"/>
                  </a:cubicBezTo>
                  <a:cubicBezTo>
                    <a:pt x="447" y="4920"/>
                    <a:pt x="447" y="4920"/>
                    <a:pt x="447" y="4920"/>
                  </a:cubicBezTo>
                  <a:cubicBezTo>
                    <a:pt x="668" y="4920"/>
                    <a:pt x="668" y="4920"/>
                    <a:pt x="668" y="4920"/>
                  </a:cubicBezTo>
                  <a:lnTo>
                    <a:pt x="668" y="5512"/>
                  </a:lnTo>
                  <a:close/>
                  <a:moveTo>
                    <a:pt x="668" y="4549"/>
                  </a:moveTo>
                  <a:lnTo>
                    <a:pt x="668" y="4549"/>
                  </a:lnTo>
                  <a:cubicBezTo>
                    <a:pt x="447" y="4549"/>
                    <a:pt x="447" y="4549"/>
                    <a:pt x="447" y="4549"/>
                  </a:cubicBezTo>
                  <a:cubicBezTo>
                    <a:pt x="447" y="3962"/>
                    <a:pt x="447" y="3962"/>
                    <a:pt x="447" y="3962"/>
                  </a:cubicBezTo>
                  <a:cubicBezTo>
                    <a:pt x="668" y="3962"/>
                    <a:pt x="668" y="3962"/>
                    <a:pt x="668" y="3962"/>
                  </a:cubicBezTo>
                  <a:lnTo>
                    <a:pt x="668" y="4549"/>
                  </a:lnTo>
                  <a:close/>
                  <a:moveTo>
                    <a:pt x="668" y="3601"/>
                  </a:moveTo>
                  <a:lnTo>
                    <a:pt x="668" y="3601"/>
                  </a:lnTo>
                  <a:cubicBezTo>
                    <a:pt x="447" y="3601"/>
                    <a:pt x="447" y="3601"/>
                    <a:pt x="447" y="3601"/>
                  </a:cubicBezTo>
                  <a:cubicBezTo>
                    <a:pt x="447" y="3014"/>
                    <a:pt x="447" y="3014"/>
                    <a:pt x="447" y="3014"/>
                  </a:cubicBezTo>
                  <a:cubicBezTo>
                    <a:pt x="668" y="3014"/>
                    <a:pt x="668" y="3014"/>
                    <a:pt x="668" y="3014"/>
                  </a:cubicBezTo>
                  <a:lnTo>
                    <a:pt x="668" y="3601"/>
                  </a:lnTo>
                  <a:close/>
                  <a:moveTo>
                    <a:pt x="668" y="2638"/>
                  </a:moveTo>
                  <a:lnTo>
                    <a:pt x="668" y="2638"/>
                  </a:lnTo>
                  <a:cubicBezTo>
                    <a:pt x="447" y="2638"/>
                    <a:pt x="447" y="2638"/>
                    <a:pt x="447" y="2638"/>
                  </a:cubicBezTo>
                  <a:cubicBezTo>
                    <a:pt x="447" y="2056"/>
                    <a:pt x="447" y="2056"/>
                    <a:pt x="447" y="2056"/>
                  </a:cubicBezTo>
                  <a:cubicBezTo>
                    <a:pt x="668" y="2056"/>
                    <a:pt x="668" y="2056"/>
                    <a:pt x="668" y="2056"/>
                  </a:cubicBezTo>
                  <a:lnTo>
                    <a:pt x="668" y="2638"/>
                  </a:lnTo>
                  <a:close/>
                  <a:moveTo>
                    <a:pt x="668" y="1685"/>
                  </a:moveTo>
                  <a:lnTo>
                    <a:pt x="668" y="1685"/>
                  </a:lnTo>
                  <a:cubicBezTo>
                    <a:pt x="447" y="1685"/>
                    <a:pt x="447" y="1685"/>
                    <a:pt x="447" y="1685"/>
                  </a:cubicBezTo>
                  <a:cubicBezTo>
                    <a:pt x="447" y="1098"/>
                    <a:pt x="447" y="1098"/>
                    <a:pt x="447" y="1098"/>
                  </a:cubicBezTo>
                  <a:cubicBezTo>
                    <a:pt x="668" y="1098"/>
                    <a:pt x="668" y="1098"/>
                    <a:pt x="668" y="1098"/>
                  </a:cubicBezTo>
                  <a:lnTo>
                    <a:pt x="668" y="1685"/>
                  </a:lnTo>
                  <a:close/>
                  <a:moveTo>
                    <a:pt x="1454" y="5512"/>
                  </a:moveTo>
                  <a:lnTo>
                    <a:pt x="1454" y="5512"/>
                  </a:lnTo>
                  <a:cubicBezTo>
                    <a:pt x="1239" y="5512"/>
                    <a:pt x="1239" y="5512"/>
                    <a:pt x="1239" y="5512"/>
                  </a:cubicBezTo>
                  <a:cubicBezTo>
                    <a:pt x="1239" y="4920"/>
                    <a:pt x="1239" y="4920"/>
                    <a:pt x="1239" y="4920"/>
                  </a:cubicBezTo>
                  <a:cubicBezTo>
                    <a:pt x="1454" y="4920"/>
                    <a:pt x="1454" y="4920"/>
                    <a:pt x="1454" y="4920"/>
                  </a:cubicBezTo>
                  <a:lnTo>
                    <a:pt x="1454" y="5512"/>
                  </a:lnTo>
                  <a:close/>
                  <a:moveTo>
                    <a:pt x="1454" y="4549"/>
                  </a:moveTo>
                  <a:lnTo>
                    <a:pt x="1454" y="4549"/>
                  </a:lnTo>
                  <a:cubicBezTo>
                    <a:pt x="1239" y="4549"/>
                    <a:pt x="1239" y="4549"/>
                    <a:pt x="1239" y="4549"/>
                  </a:cubicBezTo>
                  <a:cubicBezTo>
                    <a:pt x="1239" y="3962"/>
                    <a:pt x="1239" y="3962"/>
                    <a:pt x="1239" y="3962"/>
                  </a:cubicBezTo>
                  <a:cubicBezTo>
                    <a:pt x="1454" y="3962"/>
                    <a:pt x="1454" y="3962"/>
                    <a:pt x="1454" y="3962"/>
                  </a:cubicBezTo>
                  <a:lnTo>
                    <a:pt x="1454" y="4549"/>
                  </a:lnTo>
                  <a:close/>
                  <a:moveTo>
                    <a:pt x="1454" y="3601"/>
                  </a:moveTo>
                  <a:lnTo>
                    <a:pt x="1454" y="3601"/>
                  </a:lnTo>
                  <a:cubicBezTo>
                    <a:pt x="1239" y="3601"/>
                    <a:pt x="1239" y="3601"/>
                    <a:pt x="1239" y="3601"/>
                  </a:cubicBezTo>
                  <a:cubicBezTo>
                    <a:pt x="1239" y="3014"/>
                    <a:pt x="1239" y="3014"/>
                    <a:pt x="1239" y="3014"/>
                  </a:cubicBezTo>
                  <a:cubicBezTo>
                    <a:pt x="1454" y="3014"/>
                    <a:pt x="1454" y="3014"/>
                    <a:pt x="1454" y="3014"/>
                  </a:cubicBezTo>
                  <a:lnTo>
                    <a:pt x="1454" y="3601"/>
                  </a:lnTo>
                  <a:close/>
                  <a:moveTo>
                    <a:pt x="1454" y="2638"/>
                  </a:moveTo>
                  <a:lnTo>
                    <a:pt x="1454" y="2638"/>
                  </a:lnTo>
                  <a:cubicBezTo>
                    <a:pt x="1239" y="2638"/>
                    <a:pt x="1239" y="2638"/>
                    <a:pt x="1239" y="2638"/>
                  </a:cubicBezTo>
                  <a:cubicBezTo>
                    <a:pt x="1239" y="2056"/>
                    <a:pt x="1239" y="2056"/>
                    <a:pt x="1239" y="2056"/>
                  </a:cubicBezTo>
                  <a:cubicBezTo>
                    <a:pt x="1454" y="2056"/>
                    <a:pt x="1454" y="2056"/>
                    <a:pt x="1454" y="2056"/>
                  </a:cubicBezTo>
                  <a:lnTo>
                    <a:pt x="1454" y="2638"/>
                  </a:lnTo>
                  <a:close/>
                  <a:moveTo>
                    <a:pt x="1454" y="1685"/>
                  </a:moveTo>
                  <a:lnTo>
                    <a:pt x="1454" y="1685"/>
                  </a:lnTo>
                  <a:cubicBezTo>
                    <a:pt x="1239" y="1685"/>
                    <a:pt x="1239" y="1685"/>
                    <a:pt x="1239" y="1685"/>
                  </a:cubicBezTo>
                  <a:cubicBezTo>
                    <a:pt x="1239" y="1098"/>
                    <a:pt x="1239" y="1098"/>
                    <a:pt x="1239" y="1098"/>
                  </a:cubicBezTo>
                  <a:cubicBezTo>
                    <a:pt x="1454" y="1098"/>
                    <a:pt x="1454" y="1098"/>
                    <a:pt x="1454" y="1098"/>
                  </a:cubicBezTo>
                  <a:lnTo>
                    <a:pt x="1454" y="1685"/>
                  </a:ln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4" name="Freeform 330"/>
            <p:cNvSpPr>
              <a:spLocks noChangeArrowheads="1"/>
            </p:cNvSpPr>
            <p:nvPr/>
          </p:nvSpPr>
          <p:spPr bwMode="auto">
            <a:xfrm>
              <a:off x="3996393" y="8085467"/>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7" name="Freeform 331"/>
            <p:cNvSpPr>
              <a:spLocks noChangeArrowheads="1"/>
            </p:cNvSpPr>
            <p:nvPr/>
          </p:nvSpPr>
          <p:spPr bwMode="auto">
            <a:xfrm>
              <a:off x="4513167" y="8085467"/>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8" name="Freeform 332"/>
            <p:cNvSpPr>
              <a:spLocks noChangeArrowheads="1"/>
            </p:cNvSpPr>
            <p:nvPr/>
          </p:nvSpPr>
          <p:spPr bwMode="auto">
            <a:xfrm>
              <a:off x="3996393" y="8711502"/>
              <a:ext cx="143548" cy="379067"/>
            </a:xfrm>
            <a:custGeom>
              <a:avLst/>
              <a:gdLst>
                <a:gd name="T0" fmla="*/ 0 w 222"/>
                <a:gd name="T1" fmla="*/ 582 h 583"/>
                <a:gd name="T2" fmla="*/ 221 w 222"/>
                <a:gd name="T3" fmla="*/ 582 h 583"/>
                <a:gd name="T4" fmla="*/ 221 w 222"/>
                <a:gd name="T5" fmla="*/ 0 h 583"/>
                <a:gd name="T6" fmla="*/ 0 w 222"/>
                <a:gd name="T7" fmla="*/ 0 h 583"/>
                <a:gd name="T8" fmla="*/ 0 w 222"/>
                <a:gd name="T9" fmla="*/ 582 h 583"/>
              </a:gdLst>
              <a:ahLst/>
              <a:cxnLst>
                <a:cxn ang="0">
                  <a:pos x="T0" y="T1"/>
                </a:cxn>
                <a:cxn ang="0">
                  <a:pos x="T2" y="T3"/>
                </a:cxn>
                <a:cxn ang="0">
                  <a:pos x="T4" y="T5"/>
                </a:cxn>
                <a:cxn ang="0">
                  <a:pos x="T6" y="T7"/>
                </a:cxn>
                <a:cxn ang="0">
                  <a:pos x="T8" y="T9"/>
                </a:cxn>
              </a:cxnLst>
              <a:rect l="0" t="0" r="r" b="b"/>
              <a:pathLst>
                <a:path w="222" h="583">
                  <a:moveTo>
                    <a:pt x="0" y="582"/>
                  </a:moveTo>
                  <a:lnTo>
                    <a:pt x="221" y="582"/>
                  </a:lnTo>
                  <a:lnTo>
                    <a:pt x="221" y="0"/>
                  </a:lnTo>
                  <a:lnTo>
                    <a:pt x="0" y="0"/>
                  </a:lnTo>
                  <a:lnTo>
                    <a:pt x="0" y="5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9" name="Freeform 333"/>
            <p:cNvSpPr>
              <a:spLocks noChangeArrowheads="1"/>
            </p:cNvSpPr>
            <p:nvPr/>
          </p:nvSpPr>
          <p:spPr bwMode="auto">
            <a:xfrm>
              <a:off x="4513167" y="8711502"/>
              <a:ext cx="140679" cy="379067"/>
            </a:xfrm>
            <a:custGeom>
              <a:avLst/>
              <a:gdLst>
                <a:gd name="T0" fmla="*/ 0 w 216"/>
                <a:gd name="T1" fmla="*/ 582 h 583"/>
                <a:gd name="T2" fmla="*/ 215 w 216"/>
                <a:gd name="T3" fmla="*/ 582 h 583"/>
                <a:gd name="T4" fmla="*/ 215 w 216"/>
                <a:gd name="T5" fmla="*/ 0 h 583"/>
                <a:gd name="T6" fmla="*/ 0 w 216"/>
                <a:gd name="T7" fmla="*/ 0 h 583"/>
                <a:gd name="T8" fmla="*/ 0 w 216"/>
                <a:gd name="T9" fmla="*/ 582 h 583"/>
              </a:gdLst>
              <a:ahLst/>
              <a:cxnLst>
                <a:cxn ang="0">
                  <a:pos x="T0" y="T1"/>
                </a:cxn>
                <a:cxn ang="0">
                  <a:pos x="T2" y="T3"/>
                </a:cxn>
                <a:cxn ang="0">
                  <a:pos x="T4" y="T5"/>
                </a:cxn>
                <a:cxn ang="0">
                  <a:pos x="T6" y="T7"/>
                </a:cxn>
                <a:cxn ang="0">
                  <a:pos x="T8" y="T9"/>
                </a:cxn>
              </a:cxnLst>
              <a:rect l="0" t="0" r="r" b="b"/>
              <a:pathLst>
                <a:path w="216" h="583">
                  <a:moveTo>
                    <a:pt x="0" y="582"/>
                  </a:moveTo>
                  <a:lnTo>
                    <a:pt x="215" y="582"/>
                  </a:lnTo>
                  <a:lnTo>
                    <a:pt x="215" y="0"/>
                  </a:lnTo>
                  <a:lnTo>
                    <a:pt x="0" y="0"/>
                  </a:lnTo>
                  <a:lnTo>
                    <a:pt x="0" y="5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0" name="Freeform 334"/>
            <p:cNvSpPr>
              <a:spLocks noChangeArrowheads="1"/>
            </p:cNvSpPr>
            <p:nvPr/>
          </p:nvSpPr>
          <p:spPr bwMode="auto">
            <a:xfrm>
              <a:off x="3996393" y="9334667"/>
              <a:ext cx="143548" cy="381938"/>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1" name="Freeform 335"/>
            <p:cNvSpPr>
              <a:spLocks noChangeArrowheads="1"/>
            </p:cNvSpPr>
            <p:nvPr/>
          </p:nvSpPr>
          <p:spPr bwMode="auto">
            <a:xfrm>
              <a:off x="4513167" y="9334667"/>
              <a:ext cx="140679" cy="381938"/>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2" name="Freeform 336"/>
            <p:cNvSpPr>
              <a:spLocks noChangeArrowheads="1"/>
            </p:cNvSpPr>
            <p:nvPr/>
          </p:nvSpPr>
          <p:spPr bwMode="auto">
            <a:xfrm>
              <a:off x="3996393" y="9952084"/>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3" name="Freeform 337"/>
            <p:cNvSpPr>
              <a:spLocks noChangeArrowheads="1"/>
            </p:cNvSpPr>
            <p:nvPr/>
          </p:nvSpPr>
          <p:spPr bwMode="auto">
            <a:xfrm>
              <a:off x="4513167" y="9952084"/>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4" name="Freeform 338"/>
            <p:cNvSpPr>
              <a:spLocks noChangeArrowheads="1"/>
            </p:cNvSpPr>
            <p:nvPr/>
          </p:nvSpPr>
          <p:spPr bwMode="auto">
            <a:xfrm>
              <a:off x="3996393" y="10575250"/>
              <a:ext cx="143548" cy="384811"/>
            </a:xfrm>
            <a:custGeom>
              <a:avLst/>
              <a:gdLst>
                <a:gd name="T0" fmla="*/ 0 w 222"/>
                <a:gd name="T1" fmla="*/ 592 h 593"/>
                <a:gd name="T2" fmla="*/ 221 w 222"/>
                <a:gd name="T3" fmla="*/ 592 h 593"/>
                <a:gd name="T4" fmla="*/ 221 w 222"/>
                <a:gd name="T5" fmla="*/ 0 h 593"/>
                <a:gd name="T6" fmla="*/ 0 w 222"/>
                <a:gd name="T7" fmla="*/ 0 h 593"/>
                <a:gd name="T8" fmla="*/ 0 w 222"/>
                <a:gd name="T9" fmla="*/ 592 h 593"/>
              </a:gdLst>
              <a:ahLst/>
              <a:cxnLst>
                <a:cxn ang="0">
                  <a:pos x="T0" y="T1"/>
                </a:cxn>
                <a:cxn ang="0">
                  <a:pos x="T2" y="T3"/>
                </a:cxn>
                <a:cxn ang="0">
                  <a:pos x="T4" y="T5"/>
                </a:cxn>
                <a:cxn ang="0">
                  <a:pos x="T6" y="T7"/>
                </a:cxn>
                <a:cxn ang="0">
                  <a:pos x="T8" y="T9"/>
                </a:cxn>
              </a:cxnLst>
              <a:rect l="0" t="0" r="r" b="b"/>
              <a:pathLst>
                <a:path w="222" h="593">
                  <a:moveTo>
                    <a:pt x="0" y="592"/>
                  </a:moveTo>
                  <a:lnTo>
                    <a:pt x="221" y="592"/>
                  </a:lnTo>
                  <a:lnTo>
                    <a:pt x="221" y="0"/>
                  </a:lnTo>
                  <a:lnTo>
                    <a:pt x="0" y="0"/>
                  </a:lnTo>
                  <a:lnTo>
                    <a:pt x="0" y="59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5" name="Freeform 339"/>
            <p:cNvSpPr>
              <a:spLocks noChangeArrowheads="1"/>
            </p:cNvSpPr>
            <p:nvPr/>
          </p:nvSpPr>
          <p:spPr bwMode="auto">
            <a:xfrm>
              <a:off x="4513167" y="10575250"/>
              <a:ext cx="140679" cy="384811"/>
            </a:xfrm>
            <a:custGeom>
              <a:avLst/>
              <a:gdLst>
                <a:gd name="T0" fmla="*/ 0 w 216"/>
                <a:gd name="T1" fmla="*/ 592 h 593"/>
                <a:gd name="T2" fmla="*/ 215 w 216"/>
                <a:gd name="T3" fmla="*/ 592 h 593"/>
                <a:gd name="T4" fmla="*/ 215 w 216"/>
                <a:gd name="T5" fmla="*/ 0 h 593"/>
                <a:gd name="T6" fmla="*/ 0 w 216"/>
                <a:gd name="T7" fmla="*/ 0 h 593"/>
                <a:gd name="T8" fmla="*/ 0 w 216"/>
                <a:gd name="T9" fmla="*/ 592 h 593"/>
              </a:gdLst>
              <a:ahLst/>
              <a:cxnLst>
                <a:cxn ang="0">
                  <a:pos x="T0" y="T1"/>
                </a:cxn>
                <a:cxn ang="0">
                  <a:pos x="T2" y="T3"/>
                </a:cxn>
                <a:cxn ang="0">
                  <a:pos x="T4" y="T5"/>
                </a:cxn>
                <a:cxn ang="0">
                  <a:pos x="T6" y="T7"/>
                </a:cxn>
                <a:cxn ang="0">
                  <a:pos x="T8" y="T9"/>
                </a:cxn>
              </a:cxnLst>
              <a:rect l="0" t="0" r="r" b="b"/>
              <a:pathLst>
                <a:path w="216" h="593">
                  <a:moveTo>
                    <a:pt x="0" y="592"/>
                  </a:moveTo>
                  <a:lnTo>
                    <a:pt x="215" y="592"/>
                  </a:lnTo>
                  <a:lnTo>
                    <a:pt x="215" y="0"/>
                  </a:lnTo>
                  <a:lnTo>
                    <a:pt x="0" y="0"/>
                  </a:lnTo>
                  <a:lnTo>
                    <a:pt x="0" y="59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068" name="Freeform 273"/>
          <p:cNvSpPr>
            <a:spLocks noChangeArrowheads="1"/>
          </p:cNvSpPr>
          <p:nvPr/>
        </p:nvSpPr>
        <p:spPr bwMode="auto">
          <a:xfrm>
            <a:off x="2918494" y="3059171"/>
            <a:ext cx="414856" cy="2634802"/>
          </a:xfrm>
          <a:custGeom>
            <a:avLst/>
            <a:gdLst>
              <a:gd name="T0" fmla="*/ 0 w 1276"/>
              <a:gd name="T1" fmla="*/ 8090 h 8091"/>
              <a:gd name="T2" fmla="*/ 1275 w 1276"/>
              <a:gd name="T3" fmla="*/ 802 h 8091"/>
              <a:gd name="T4" fmla="*/ 630 w 1276"/>
              <a:gd name="T5" fmla="*/ 7750 h 8091"/>
              <a:gd name="T6" fmla="*/ 393 w 1276"/>
              <a:gd name="T7" fmla="*/ 7417 h 8091"/>
              <a:gd name="T8" fmla="*/ 630 w 1276"/>
              <a:gd name="T9" fmla="*/ 7750 h 8091"/>
              <a:gd name="T10" fmla="*/ 393 w 1276"/>
              <a:gd name="T11" fmla="*/ 7185 h 8091"/>
              <a:gd name="T12" fmla="*/ 630 w 1276"/>
              <a:gd name="T13" fmla="*/ 6846 h 8091"/>
              <a:gd name="T14" fmla="*/ 630 w 1276"/>
              <a:gd name="T15" fmla="*/ 6625 h 8091"/>
              <a:gd name="T16" fmla="*/ 393 w 1276"/>
              <a:gd name="T17" fmla="*/ 6286 h 8091"/>
              <a:gd name="T18" fmla="*/ 630 w 1276"/>
              <a:gd name="T19" fmla="*/ 6625 h 8091"/>
              <a:gd name="T20" fmla="*/ 393 w 1276"/>
              <a:gd name="T21" fmla="*/ 6060 h 8091"/>
              <a:gd name="T22" fmla="*/ 630 w 1276"/>
              <a:gd name="T23" fmla="*/ 5721 h 8091"/>
              <a:gd name="T24" fmla="*/ 630 w 1276"/>
              <a:gd name="T25" fmla="*/ 5489 h 8091"/>
              <a:gd name="T26" fmla="*/ 393 w 1276"/>
              <a:gd name="T27" fmla="*/ 5156 h 8091"/>
              <a:gd name="T28" fmla="*/ 630 w 1276"/>
              <a:gd name="T29" fmla="*/ 5489 h 8091"/>
              <a:gd name="T30" fmla="*/ 393 w 1276"/>
              <a:gd name="T31" fmla="*/ 4940 h 8091"/>
              <a:gd name="T32" fmla="*/ 630 w 1276"/>
              <a:gd name="T33" fmla="*/ 4596 h 8091"/>
              <a:gd name="T34" fmla="*/ 630 w 1276"/>
              <a:gd name="T35" fmla="*/ 4381 h 8091"/>
              <a:gd name="T36" fmla="*/ 393 w 1276"/>
              <a:gd name="T37" fmla="*/ 4025 h 8091"/>
              <a:gd name="T38" fmla="*/ 630 w 1276"/>
              <a:gd name="T39" fmla="*/ 4381 h 8091"/>
              <a:gd name="T40" fmla="*/ 393 w 1276"/>
              <a:gd name="T41" fmla="*/ 3810 h 8091"/>
              <a:gd name="T42" fmla="*/ 630 w 1276"/>
              <a:gd name="T43" fmla="*/ 3460 h 8091"/>
              <a:gd name="T44" fmla="*/ 630 w 1276"/>
              <a:gd name="T45" fmla="*/ 3245 h 8091"/>
              <a:gd name="T46" fmla="*/ 393 w 1276"/>
              <a:gd name="T47" fmla="*/ 2906 h 8091"/>
              <a:gd name="T48" fmla="*/ 630 w 1276"/>
              <a:gd name="T49" fmla="*/ 3245 h 8091"/>
              <a:gd name="T50" fmla="*/ 393 w 1276"/>
              <a:gd name="T51" fmla="*/ 2685 h 8091"/>
              <a:gd name="T52" fmla="*/ 630 w 1276"/>
              <a:gd name="T53" fmla="*/ 2346 h 8091"/>
              <a:gd name="T54" fmla="*/ 630 w 1276"/>
              <a:gd name="T55" fmla="*/ 2120 h 8091"/>
              <a:gd name="T56" fmla="*/ 393 w 1276"/>
              <a:gd name="T57" fmla="*/ 1781 h 8091"/>
              <a:gd name="T58" fmla="*/ 630 w 1276"/>
              <a:gd name="T59" fmla="*/ 2120 h 8091"/>
              <a:gd name="T60" fmla="*/ 393 w 1276"/>
              <a:gd name="T61" fmla="*/ 1550 h 8091"/>
              <a:gd name="T62" fmla="*/ 630 w 1276"/>
              <a:gd name="T63" fmla="*/ 1216 h 8091"/>
              <a:gd name="T64" fmla="*/ 1200 w 1276"/>
              <a:gd name="T65" fmla="*/ 7750 h 8091"/>
              <a:gd name="T66" fmla="*/ 947 w 1276"/>
              <a:gd name="T67" fmla="*/ 7417 h 8091"/>
              <a:gd name="T68" fmla="*/ 1200 w 1276"/>
              <a:gd name="T69" fmla="*/ 7750 h 8091"/>
              <a:gd name="T70" fmla="*/ 947 w 1276"/>
              <a:gd name="T71" fmla="*/ 7185 h 8091"/>
              <a:gd name="T72" fmla="*/ 1200 w 1276"/>
              <a:gd name="T73" fmla="*/ 6846 h 8091"/>
              <a:gd name="T74" fmla="*/ 1200 w 1276"/>
              <a:gd name="T75" fmla="*/ 6625 h 8091"/>
              <a:gd name="T76" fmla="*/ 947 w 1276"/>
              <a:gd name="T77" fmla="*/ 6286 h 8091"/>
              <a:gd name="T78" fmla="*/ 1200 w 1276"/>
              <a:gd name="T79" fmla="*/ 6625 h 8091"/>
              <a:gd name="T80" fmla="*/ 947 w 1276"/>
              <a:gd name="T81" fmla="*/ 6060 h 8091"/>
              <a:gd name="T82" fmla="*/ 1200 w 1276"/>
              <a:gd name="T83" fmla="*/ 5721 h 8091"/>
              <a:gd name="T84" fmla="*/ 1200 w 1276"/>
              <a:gd name="T85" fmla="*/ 5489 h 8091"/>
              <a:gd name="T86" fmla="*/ 947 w 1276"/>
              <a:gd name="T87" fmla="*/ 5156 h 8091"/>
              <a:gd name="T88" fmla="*/ 1200 w 1276"/>
              <a:gd name="T89" fmla="*/ 5489 h 8091"/>
              <a:gd name="T90" fmla="*/ 947 w 1276"/>
              <a:gd name="T91" fmla="*/ 4940 h 8091"/>
              <a:gd name="T92" fmla="*/ 1200 w 1276"/>
              <a:gd name="T93" fmla="*/ 4596 h 8091"/>
              <a:gd name="T94" fmla="*/ 1200 w 1276"/>
              <a:gd name="T95" fmla="*/ 4381 h 8091"/>
              <a:gd name="T96" fmla="*/ 947 w 1276"/>
              <a:gd name="T97" fmla="*/ 4025 h 8091"/>
              <a:gd name="T98" fmla="*/ 1200 w 1276"/>
              <a:gd name="T99" fmla="*/ 4381 h 8091"/>
              <a:gd name="T100" fmla="*/ 947 w 1276"/>
              <a:gd name="T101" fmla="*/ 3810 h 8091"/>
              <a:gd name="T102" fmla="*/ 1200 w 1276"/>
              <a:gd name="T103" fmla="*/ 3460 h 8091"/>
              <a:gd name="T104" fmla="*/ 1200 w 1276"/>
              <a:gd name="T105" fmla="*/ 3245 h 8091"/>
              <a:gd name="T106" fmla="*/ 947 w 1276"/>
              <a:gd name="T107" fmla="*/ 2906 h 8091"/>
              <a:gd name="T108" fmla="*/ 1200 w 1276"/>
              <a:gd name="T109" fmla="*/ 3245 h 8091"/>
              <a:gd name="T110" fmla="*/ 947 w 1276"/>
              <a:gd name="T111" fmla="*/ 2685 h 8091"/>
              <a:gd name="T112" fmla="*/ 1200 w 1276"/>
              <a:gd name="T113" fmla="*/ 2346 h 8091"/>
              <a:gd name="T114" fmla="*/ 1200 w 1276"/>
              <a:gd name="T115" fmla="*/ 2120 h 8091"/>
              <a:gd name="T116" fmla="*/ 947 w 1276"/>
              <a:gd name="T117" fmla="*/ 1781 h 8091"/>
              <a:gd name="T118" fmla="*/ 1200 w 1276"/>
              <a:gd name="T119" fmla="*/ 2120 h 8091"/>
              <a:gd name="T120" fmla="*/ 947 w 1276"/>
              <a:gd name="T121" fmla="*/ 1550 h 8091"/>
              <a:gd name="T122" fmla="*/ 1200 w 1276"/>
              <a:gd name="T123" fmla="*/ 1216 h 8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6" h="8091">
                <a:moveTo>
                  <a:pt x="0" y="0"/>
                </a:moveTo>
                <a:lnTo>
                  <a:pt x="0" y="8090"/>
                </a:lnTo>
                <a:lnTo>
                  <a:pt x="1275" y="8090"/>
                </a:lnTo>
                <a:lnTo>
                  <a:pt x="1275" y="802"/>
                </a:lnTo>
                <a:lnTo>
                  <a:pt x="0" y="0"/>
                </a:lnTo>
                <a:close/>
                <a:moveTo>
                  <a:pt x="630" y="7750"/>
                </a:moveTo>
                <a:lnTo>
                  <a:pt x="393" y="7750"/>
                </a:lnTo>
                <a:lnTo>
                  <a:pt x="393" y="7417"/>
                </a:lnTo>
                <a:lnTo>
                  <a:pt x="630" y="7417"/>
                </a:lnTo>
                <a:lnTo>
                  <a:pt x="630" y="7750"/>
                </a:lnTo>
                <a:close/>
                <a:moveTo>
                  <a:pt x="630" y="7185"/>
                </a:moveTo>
                <a:lnTo>
                  <a:pt x="393" y="7185"/>
                </a:lnTo>
                <a:lnTo>
                  <a:pt x="393" y="6846"/>
                </a:lnTo>
                <a:lnTo>
                  <a:pt x="630" y="6846"/>
                </a:lnTo>
                <a:lnTo>
                  <a:pt x="630" y="7185"/>
                </a:lnTo>
                <a:close/>
                <a:moveTo>
                  <a:pt x="630" y="6625"/>
                </a:moveTo>
                <a:lnTo>
                  <a:pt x="393" y="6625"/>
                </a:lnTo>
                <a:lnTo>
                  <a:pt x="393" y="6286"/>
                </a:lnTo>
                <a:lnTo>
                  <a:pt x="630" y="6286"/>
                </a:lnTo>
                <a:lnTo>
                  <a:pt x="630" y="6625"/>
                </a:lnTo>
                <a:close/>
                <a:moveTo>
                  <a:pt x="630" y="6060"/>
                </a:moveTo>
                <a:lnTo>
                  <a:pt x="393" y="6060"/>
                </a:lnTo>
                <a:lnTo>
                  <a:pt x="393" y="5721"/>
                </a:lnTo>
                <a:lnTo>
                  <a:pt x="630" y="5721"/>
                </a:lnTo>
                <a:lnTo>
                  <a:pt x="630" y="6060"/>
                </a:lnTo>
                <a:close/>
                <a:moveTo>
                  <a:pt x="630" y="5489"/>
                </a:moveTo>
                <a:lnTo>
                  <a:pt x="393" y="5489"/>
                </a:lnTo>
                <a:lnTo>
                  <a:pt x="393" y="5156"/>
                </a:lnTo>
                <a:lnTo>
                  <a:pt x="630" y="5156"/>
                </a:lnTo>
                <a:lnTo>
                  <a:pt x="630" y="5489"/>
                </a:lnTo>
                <a:close/>
                <a:moveTo>
                  <a:pt x="630" y="4940"/>
                </a:moveTo>
                <a:lnTo>
                  <a:pt x="393" y="4940"/>
                </a:lnTo>
                <a:lnTo>
                  <a:pt x="393" y="4596"/>
                </a:lnTo>
                <a:lnTo>
                  <a:pt x="630" y="4596"/>
                </a:lnTo>
                <a:lnTo>
                  <a:pt x="630" y="4940"/>
                </a:lnTo>
                <a:close/>
                <a:moveTo>
                  <a:pt x="630" y="4381"/>
                </a:moveTo>
                <a:lnTo>
                  <a:pt x="393" y="4381"/>
                </a:lnTo>
                <a:lnTo>
                  <a:pt x="393" y="4025"/>
                </a:lnTo>
                <a:lnTo>
                  <a:pt x="630" y="4025"/>
                </a:lnTo>
                <a:lnTo>
                  <a:pt x="630" y="4381"/>
                </a:lnTo>
                <a:close/>
                <a:moveTo>
                  <a:pt x="630" y="3810"/>
                </a:moveTo>
                <a:lnTo>
                  <a:pt x="393" y="3810"/>
                </a:lnTo>
                <a:lnTo>
                  <a:pt x="393" y="3460"/>
                </a:lnTo>
                <a:lnTo>
                  <a:pt x="630" y="3460"/>
                </a:lnTo>
                <a:lnTo>
                  <a:pt x="630" y="3810"/>
                </a:lnTo>
                <a:close/>
                <a:moveTo>
                  <a:pt x="630" y="3245"/>
                </a:moveTo>
                <a:lnTo>
                  <a:pt x="393" y="3245"/>
                </a:lnTo>
                <a:lnTo>
                  <a:pt x="393" y="2906"/>
                </a:lnTo>
                <a:lnTo>
                  <a:pt x="630" y="2906"/>
                </a:lnTo>
                <a:lnTo>
                  <a:pt x="630" y="3245"/>
                </a:lnTo>
                <a:close/>
                <a:moveTo>
                  <a:pt x="630" y="2685"/>
                </a:moveTo>
                <a:lnTo>
                  <a:pt x="393" y="2685"/>
                </a:lnTo>
                <a:lnTo>
                  <a:pt x="393" y="2346"/>
                </a:lnTo>
                <a:lnTo>
                  <a:pt x="630" y="2346"/>
                </a:lnTo>
                <a:lnTo>
                  <a:pt x="630" y="2685"/>
                </a:lnTo>
                <a:close/>
                <a:moveTo>
                  <a:pt x="630" y="2120"/>
                </a:moveTo>
                <a:lnTo>
                  <a:pt x="393" y="2120"/>
                </a:lnTo>
                <a:lnTo>
                  <a:pt x="393" y="1781"/>
                </a:lnTo>
                <a:lnTo>
                  <a:pt x="630" y="1781"/>
                </a:lnTo>
                <a:lnTo>
                  <a:pt x="630" y="2120"/>
                </a:lnTo>
                <a:close/>
                <a:moveTo>
                  <a:pt x="630" y="1550"/>
                </a:moveTo>
                <a:lnTo>
                  <a:pt x="393" y="1550"/>
                </a:lnTo>
                <a:lnTo>
                  <a:pt x="393" y="1216"/>
                </a:lnTo>
                <a:lnTo>
                  <a:pt x="630" y="1216"/>
                </a:lnTo>
                <a:lnTo>
                  <a:pt x="630" y="1550"/>
                </a:lnTo>
                <a:close/>
                <a:moveTo>
                  <a:pt x="1200" y="7750"/>
                </a:moveTo>
                <a:lnTo>
                  <a:pt x="947" y="7750"/>
                </a:lnTo>
                <a:lnTo>
                  <a:pt x="947" y="7417"/>
                </a:lnTo>
                <a:lnTo>
                  <a:pt x="1200" y="7417"/>
                </a:lnTo>
                <a:lnTo>
                  <a:pt x="1200" y="7750"/>
                </a:lnTo>
                <a:close/>
                <a:moveTo>
                  <a:pt x="1200" y="7185"/>
                </a:moveTo>
                <a:lnTo>
                  <a:pt x="947" y="7185"/>
                </a:lnTo>
                <a:lnTo>
                  <a:pt x="947" y="6846"/>
                </a:lnTo>
                <a:lnTo>
                  <a:pt x="1200" y="6846"/>
                </a:lnTo>
                <a:lnTo>
                  <a:pt x="1200" y="7185"/>
                </a:lnTo>
                <a:close/>
                <a:moveTo>
                  <a:pt x="1200" y="6625"/>
                </a:moveTo>
                <a:lnTo>
                  <a:pt x="947" y="6625"/>
                </a:lnTo>
                <a:lnTo>
                  <a:pt x="947" y="6286"/>
                </a:lnTo>
                <a:lnTo>
                  <a:pt x="1200" y="6286"/>
                </a:lnTo>
                <a:lnTo>
                  <a:pt x="1200" y="6625"/>
                </a:lnTo>
                <a:close/>
                <a:moveTo>
                  <a:pt x="1200" y="6060"/>
                </a:moveTo>
                <a:lnTo>
                  <a:pt x="947" y="6060"/>
                </a:lnTo>
                <a:lnTo>
                  <a:pt x="947" y="5721"/>
                </a:lnTo>
                <a:lnTo>
                  <a:pt x="1200" y="5721"/>
                </a:lnTo>
                <a:lnTo>
                  <a:pt x="1200" y="6060"/>
                </a:lnTo>
                <a:close/>
                <a:moveTo>
                  <a:pt x="1200" y="5489"/>
                </a:moveTo>
                <a:lnTo>
                  <a:pt x="947" y="5489"/>
                </a:lnTo>
                <a:lnTo>
                  <a:pt x="947" y="5156"/>
                </a:lnTo>
                <a:lnTo>
                  <a:pt x="1200" y="5156"/>
                </a:lnTo>
                <a:lnTo>
                  <a:pt x="1200" y="5489"/>
                </a:lnTo>
                <a:close/>
                <a:moveTo>
                  <a:pt x="1200" y="4940"/>
                </a:moveTo>
                <a:lnTo>
                  <a:pt x="947" y="4940"/>
                </a:lnTo>
                <a:lnTo>
                  <a:pt x="947" y="4596"/>
                </a:lnTo>
                <a:lnTo>
                  <a:pt x="1200" y="4596"/>
                </a:lnTo>
                <a:lnTo>
                  <a:pt x="1200" y="4940"/>
                </a:lnTo>
                <a:close/>
                <a:moveTo>
                  <a:pt x="1200" y="4381"/>
                </a:moveTo>
                <a:lnTo>
                  <a:pt x="947" y="4381"/>
                </a:lnTo>
                <a:lnTo>
                  <a:pt x="947" y="4025"/>
                </a:lnTo>
                <a:lnTo>
                  <a:pt x="1200" y="4025"/>
                </a:lnTo>
                <a:lnTo>
                  <a:pt x="1200" y="4381"/>
                </a:lnTo>
                <a:close/>
                <a:moveTo>
                  <a:pt x="1200" y="3810"/>
                </a:moveTo>
                <a:lnTo>
                  <a:pt x="947" y="3810"/>
                </a:lnTo>
                <a:lnTo>
                  <a:pt x="947" y="3460"/>
                </a:lnTo>
                <a:lnTo>
                  <a:pt x="1200" y="3460"/>
                </a:lnTo>
                <a:lnTo>
                  <a:pt x="1200" y="3810"/>
                </a:lnTo>
                <a:close/>
                <a:moveTo>
                  <a:pt x="1200" y="3245"/>
                </a:moveTo>
                <a:lnTo>
                  <a:pt x="947" y="3245"/>
                </a:lnTo>
                <a:lnTo>
                  <a:pt x="947" y="2906"/>
                </a:lnTo>
                <a:lnTo>
                  <a:pt x="1200" y="2906"/>
                </a:lnTo>
                <a:lnTo>
                  <a:pt x="1200" y="3245"/>
                </a:lnTo>
                <a:close/>
                <a:moveTo>
                  <a:pt x="1200" y="2685"/>
                </a:moveTo>
                <a:lnTo>
                  <a:pt x="947" y="2685"/>
                </a:lnTo>
                <a:lnTo>
                  <a:pt x="947" y="2346"/>
                </a:lnTo>
                <a:lnTo>
                  <a:pt x="1200" y="2346"/>
                </a:lnTo>
                <a:lnTo>
                  <a:pt x="1200" y="2685"/>
                </a:lnTo>
                <a:close/>
                <a:moveTo>
                  <a:pt x="1200" y="2120"/>
                </a:moveTo>
                <a:lnTo>
                  <a:pt x="947" y="2120"/>
                </a:lnTo>
                <a:lnTo>
                  <a:pt x="947" y="1781"/>
                </a:lnTo>
                <a:lnTo>
                  <a:pt x="1200" y="1781"/>
                </a:lnTo>
                <a:lnTo>
                  <a:pt x="1200" y="2120"/>
                </a:lnTo>
                <a:close/>
                <a:moveTo>
                  <a:pt x="1200" y="1550"/>
                </a:moveTo>
                <a:lnTo>
                  <a:pt x="947" y="1550"/>
                </a:lnTo>
                <a:lnTo>
                  <a:pt x="947" y="1216"/>
                </a:lnTo>
                <a:lnTo>
                  <a:pt x="1200" y="1216"/>
                </a:lnTo>
                <a:lnTo>
                  <a:pt x="1200" y="1550"/>
                </a:lnTo>
                <a:close/>
              </a:path>
            </a:pathLst>
          </a:custGeom>
          <a:solidFill>
            <a:schemeClr val="accent4"/>
          </a:solidFill>
          <a:ln>
            <a:noFill/>
          </a:ln>
          <a:effectLst/>
          <a:extLst/>
        </p:spPr>
        <p:txBody>
          <a:bodyPr wrap="none" lIns="76183" tIns="38092" rIns="76183" bIns="38092" anchor="ctr"/>
          <a:lstStyle/>
          <a:p>
            <a:endParaRPr lang="en-US" sz="900"/>
          </a:p>
        </p:txBody>
      </p:sp>
      <p:grpSp>
        <p:nvGrpSpPr>
          <p:cNvPr id="1189" name="Group 1188"/>
          <p:cNvGrpSpPr/>
          <p:nvPr/>
        </p:nvGrpSpPr>
        <p:grpSpPr>
          <a:xfrm>
            <a:off x="3682173" y="3421008"/>
            <a:ext cx="559840" cy="2271530"/>
            <a:chOff x="7361170" y="6842015"/>
            <a:chExt cx="1119679" cy="4543059"/>
          </a:xfrm>
        </p:grpSpPr>
        <p:sp>
          <p:nvSpPr>
            <p:cNvPr id="1190" name="Freeform 69"/>
            <p:cNvSpPr>
              <a:spLocks noChangeArrowheads="1"/>
            </p:cNvSpPr>
            <p:nvPr/>
          </p:nvSpPr>
          <p:spPr bwMode="auto">
            <a:xfrm>
              <a:off x="7361170" y="8946983"/>
              <a:ext cx="269872" cy="516909"/>
            </a:xfrm>
            <a:custGeom>
              <a:avLst/>
              <a:gdLst>
                <a:gd name="T0" fmla="*/ 415 w 416"/>
                <a:gd name="T1" fmla="*/ 0 h 792"/>
                <a:gd name="T2" fmla="*/ 0 w 416"/>
                <a:gd name="T3" fmla="*/ 0 h 792"/>
                <a:gd name="T4" fmla="*/ 0 w 416"/>
                <a:gd name="T5" fmla="*/ 791 h 792"/>
                <a:gd name="T6" fmla="*/ 415 w 416"/>
                <a:gd name="T7" fmla="*/ 791 h 792"/>
                <a:gd name="T8" fmla="*/ 415 w 416"/>
                <a:gd name="T9" fmla="*/ 0 h 792"/>
              </a:gdLst>
              <a:ahLst/>
              <a:cxnLst>
                <a:cxn ang="0">
                  <a:pos x="T0" y="T1"/>
                </a:cxn>
                <a:cxn ang="0">
                  <a:pos x="T2" y="T3"/>
                </a:cxn>
                <a:cxn ang="0">
                  <a:pos x="T4" y="T5"/>
                </a:cxn>
                <a:cxn ang="0">
                  <a:pos x="T6" y="T7"/>
                </a:cxn>
                <a:cxn ang="0">
                  <a:pos x="T8" y="T9"/>
                </a:cxn>
              </a:cxnLst>
              <a:rect l="0" t="0" r="r" b="b"/>
              <a:pathLst>
                <a:path w="416" h="792">
                  <a:moveTo>
                    <a:pt x="415" y="0"/>
                  </a:moveTo>
                  <a:lnTo>
                    <a:pt x="0" y="0"/>
                  </a:lnTo>
                  <a:lnTo>
                    <a:pt x="0" y="791"/>
                  </a:lnTo>
                  <a:lnTo>
                    <a:pt x="415" y="791"/>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1" name="Freeform 81"/>
            <p:cNvSpPr>
              <a:spLocks noChangeArrowheads="1"/>
            </p:cNvSpPr>
            <p:nvPr/>
          </p:nvSpPr>
          <p:spPr bwMode="auto">
            <a:xfrm>
              <a:off x="7361170" y="9538558"/>
              <a:ext cx="269872" cy="511166"/>
            </a:xfrm>
            <a:custGeom>
              <a:avLst/>
              <a:gdLst>
                <a:gd name="T0" fmla="*/ 415 w 416"/>
                <a:gd name="T1" fmla="*/ 0 h 787"/>
                <a:gd name="T2" fmla="*/ 0 w 416"/>
                <a:gd name="T3" fmla="*/ 0 h 787"/>
                <a:gd name="T4" fmla="*/ 0 w 416"/>
                <a:gd name="T5" fmla="*/ 786 h 787"/>
                <a:gd name="T6" fmla="*/ 415 w 416"/>
                <a:gd name="T7" fmla="*/ 786 h 787"/>
                <a:gd name="T8" fmla="*/ 415 w 416"/>
                <a:gd name="T9" fmla="*/ 0 h 787"/>
              </a:gdLst>
              <a:ahLst/>
              <a:cxnLst>
                <a:cxn ang="0">
                  <a:pos x="T0" y="T1"/>
                </a:cxn>
                <a:cxn ang="0">
                  <a:pos x="T2" y="T3"/>
                </a:cxn>
                <a:cxn ang="0">
                  <a:pos x="T4" y="T5"/>
                </a:cxn>
                <a:cxn ang="0">
                  <a:pos x="T6" y="T7"/>
                </a:cxn>
                <a:cxn ang="0">
                  <a:pos x="T8" y="T9"/>
                </a:cxn>
              </a:cxnLst>
              <a:rect l="0" t="0" r="r" b="b"/>
              <a:pathLst>
                <a:path w="416" h="787">
                  <a:moveTo>
                    <a:pt x="415" y="0"/>
                  </a:moveTo>
                  <a:lnTo>
                    <a:pt x="0" y="0"/>
                  </a:lnTo>
                  <a:lnTo>
                    <a:pt x="0" y="786"/>
                  </a:lnTo>
                  <a:lnTo>
                    <a:pt x="415" y="786"/>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2" name="Freeform 93"/>
            <p:cNvSpPr>
              <a:spLocks noChangeArrowheads="1"/>
            </p:cNvSpPr>
            <p:nvPr/>
          </p:nvSpPr>
          <p:spPr bwMode="auto">
            <a:xfrm>
              <a:off x="7361170" y="10112902"/>
              <a:ext cx="269872" cy="525525"/>
            </a:xfrm>
            <a:custGeom>
              <a:avLst/>
              <a:gdLst>
                <a:gd name="T0" fmla="*/ 415 w 416"/>
                <a:gd name="T1" fmla="*/ 0 h 809"/>
                <a:gd name="T2" fmla="*/ 0 w 416"/>
                <a:gd name="T3" fmla="*/ 0 h 809"/>
                <a:gd name="T4" fmla="*/ 0 w 416"/>
                <a:gd name="T5" fmla="*/ 808 h 809"/>
                <a:gd name="T6" fmla="*/ 415 w 416"/>
                <a:gd name="T7" fmla="*/ 808 h 809"/>
                <a:gd name="T8" fmla="*/ 415 w 416"/>
                <a:gd name="T9" fmla="*/ 0 h 809"/>
              </a:gdLst>
              <a:ahLst/>
              <a:cxnLst>
                <a:cxn ang="0">
                  <a:pos x="T0" y="T1"/>
                </a:cxn>
                <a:cxn ang="0">
                  <a:pos x="T2" y="T3"/>
                </a:cxn>
                <a:cxn ang="0">
                  <a:pos x="T4" y="T5"/>
                </a:cxn>
                <a:cxn ang="0">
                  <a:pos x="T6" y="T7"/>
                </a:cxn>
                <a:cxn ang="0">
                  <a:pos x="T8" y="T9"/>
                </a:cxn>
              </a:cxnLst>
              <a:rect l="0" t="0" r="r" b="b"/>
              <a:pathLst>
                <a:path w="416" h="809">
                  <a:moveTo>
                    <a:pt x="415" y="0"/>
                  </a:moveTo>
                  <a:lnTo>
                    <a:pt x="0" y="0"/>
                  </a:lnTo>
                  <a:lnTo>
                    <a:pt x="0" y="808"/>
                  </a:lnTo>
                  <a:lnTo>
                    <a:pt x="415" y="808"/>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193" name="Group 1192"/>
            <p:cNvGrpSpPr/>
            <p:nvPr/>
          </p:nvGrpSpPr>
          <p:grpSpPr>
            <a:xfrm>
              <a:off x="7361170" y="6842015"/>
              <a:ext cx="1119679" cy="4543059"/>
              <a:chOff x="7361170" y="6842015"/>
              <a:chExt cx="1119679" cy="4543059"/>
            </a:xfrm>
          </p:grpSpPr>
          <p:sp>
            <p:nvSpPr>
              <p:cNvPr id="1194" name="Freeform 23"/>
              <p:cNvSpPr>
                <a:spLocks noChangeArrowheads="1"/>
              </p:cNvSpPr>
              <p:nvPr/>
            </p:nvSpPr>
            <p:spPr bwMode="auto">
              <a:xfrm>
                <a:off x="7361171" y="6842015"/>
                <a:ext cx="1119678" cy="4543059"/>
              </a:xfrm>
              <a:custGeom>
                <a:avLst/>
                <a:gdLst>
                  <a:gd name="T0" fmla="*/ 0 w 1719"/>
                  <a:gd name="T1" fmla="*/ 517 h 6977"/>
                  <a:gd name="T2" fmla="*/ 415 w 1719"/>
                  <a:gd name="T3" fmla="*/ 1296 h 6977"/>
                  <a:gd name="T4" fmla="*/ 0 w 1719"/>
                  <a:gd name="T5" fmla="*/ 1420 h 6977"/>
                  <a:gd name="T6" fmla="*/ 415 w 1719"/>
                  <a:gd name="T7" fmla="*/ 2201 h 6977"/>
                  <a:gd name="T8" fmla="*/ 0 w 1719"/>
                  <a:gd name="T9" fmla="*/ 2324 h 6977"/>
                  <a:gd name="T10" fmla="*/ 415 w 1719"/>
                  <a:gd name="T11" fmla="*/ 3116 h 6977"/>
                  <a:gd name="T12" fmla="*/ 0 w 1719"/>
                  <a:gd name="T13" fmla="*/ 3229 h 6977"/>
                  <a:gd name="T14" fmla="*/ 415 w 1719"/>
                  <a:gd name="T15" fmla="*/ 4020 h 6977"/>
                  <a:gd name="T16" fmla="*/ 0 w 1719"/>
                  <a:gd name="T17" fmla="*/ 4139 h 6977"/>
                  <a:gd name="T18" fmla="*/ 415 w 1719"/>
                  <a:gd name="T19" fmla="*/ 4925 h 6977"/>
                  <a:gd name="T20" fmla="*/ 0 w 1719"/>
                  <a:gd name="T21" fmla="*/ 5021 h 6977"/>
                  <a:gd name="T22" fmla="*/ 415 w 1719"/>
                  <a:gd name="T23" fmla="*/ 5829 h 6977"/>
                  <a:gd name="T24" fmla="*/ 0 w 1719"/>
                  <a:gd name="T25" fmla="*/ 6976 h 6977"/>
                  <a:gd name="T26" fmla="*/ 1718 w 1719"/>
                  <a:gd name="T27" fmla="*/ 5829 h 6977"/>
                  <a:gd name="T28" fmla="*/ 1298 w 1719"/>
                  <a:gd name="T29" fmla="*/ 5021 h 6977"/>
                  <a:gd name="T30" fmla="*/ 1718 w 1719"/>
                  <a:gd name="T31" fmla="*/ 4925 h 6977"/>
                  <a:gd name="T32" fmla="*/ 1298 w 1719"/>
                  <a:gd name="T33" fmla="*/ 4139 h 6977"/>
                  <a:gd name="T34" fmla="*/ 1718 w 1719"/>
                  <a:gd name="T35" fmla="*/ 4020 h 6977"/>
                  <a:gd name="T36" fmla="*/ 1298 w 1719"/>
                  <a:gd name="T37" fmla="*/ 3229 h 6977"/>
                  <a:gd name="T38" fmla="*/ 1718 w 1719"/>
                  <a:gd name="T39" fmla="*/ 3116 h 6977"/>
                  <a:gd name="T40" fmla="*/ 1298 w 1719"/>
                  <a:gd name="T41" fmla="*/ 2324 h 6977"/>
                  <a:gd name="T42" fmla="*/ 1718 w 1719"/>
                  <a:gd name="T43" fmla="*/ 2201 h 6977"/>
                  <a:gd name="T44" fmla="*/ 1298 w 1719"/>
                  <a:gd name="T45" fmla="*/ 1420 h 6977"/>
                  <a:gd name="T46" fmla="*/ 1718 w 1719"/>
                  <a:gd name="T47" fmla="*/ 1296 h 6977"/>
                  <a:gd name="T48" fmla="*/ 1298 w 1719"/>
                  <a:gd name="T49" fmla="*/ 517 h 6977"/>
                  <a:gd name="T50" fmla="*/ 1718 w 1719"/>
                  <a:gd name="T51" fmla="*/ 0 h 6977"/>
                  <a:gd name="T52" fmla="*/ 1072 w 1719"/>
                  <a:gd name="T53" fmla="*/ 5829 h 6977"/>
                  <a:gd name="T54" fmla="*/ 630 w 1719"/>
                  <a:gd name="T55" fmla="*/ 5021 h 6977"/>
                  <a:gd name="T56" fmla="*/ 1072 w 1719"/>
                  <a:gd name="T57" fmla="*/ 5829 h 6977"/>
                  <a:gd name="T58" fmla="*/ 630 w 1719"/>
                  <a:gd name="T59" fmla="*/ 4925 h 6977"/>
                  <a:gd name="T60" fmla="*/ 1072 w 1719"/>
                  <a:gd name="T61" fmla="*/ 4139 h 6977"/>
                  <a:gd name="T62" fmla="*/ 1072 w 1719"/>
                  <a:gd name="T63" fmla="*/ 4020 h 6977"/>
                  <a:gd name="T64" fmla="*/ 630 w 1719"/>
                  <a:gd name="T65" fmla="*/ 3229 h 6977"/>
                  <a:gd name="T66" fmla="*/ 1072 w 1719"/>
                  <a:gd name="T67" fmla="*/ 4020 h 6977"/>
                  <a:gd name="T68" fmla="*/ 630 w 1719"/>
                  <a:gd name="T69" fmla="*/ 3116 h 6977"/>
                  <a:gd name="T70" fmla="*/ 1072 w 1719"/>
                  <a:gd name="T71" fmla="*/ 2324 h 6977"/>
                  <a:gd name="T72" fmla="*/ 1072 w 1719"/>
                  <a:gd name="T73" fmla="*/ 2201 h 6977"/>
                  <a:gd name="T74" fmla="*/ 630 w 1719"/>
                  <a:gd name="T75" fmla="*/ 1420 h 6977"/>
                  <a:gd name="T76" fmla="*/ 1072 w 1719"/>
                  <a:gd name="T77" fmla="*/ 2201 h 6977"/>
                  <a:gd name="T78" fmla="*/ 630 w 1719"/>
                  <a:gd name="T79" fmla="*/ 1296 h 6977"/>
                  <a:gd name="T80" fmla="*/ 1072 w 1719"/>
                  <a:gd name="T81" fmla="*/ 517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9" h="6977">
                    <a:moveTo>
                      <a:pt x="0" y="0"/>
                    </a:moveTo>
                    <a:lnTo>
                      <a:pt x="0" y="517"/>
                    </a:lnTo>
                    <a:lnTo>
                      <a:pt x="415" y="517"/>
                    </a:lnTo>
                    <a:lnTo>
                      <a:pt x="415" y="1296"/>
                    </a:lnTo>
                    <a:lnTo>
                      <a:pt x="0" y="1296"/>
                    </a:lnTo>
                    <a:lnTo>
                      <a:pt x="0" y="1420"/>
                    </a:lnTo>
                    <a:lnTo>
                      <a:pt x="415" y="1420"/>
                    </a:lnTo>
                    <a:lnTo>
                      <a:pt x="415" y="2201"/>
                    </a:lnTo>
                    <a:lnTo>
                      <a:pt x="0" y="2201"/>
                    </a:lnTo>
                    <a:lnTo>
                      <a:pt x="0" y="2324"/>
                    </a:lnTo>
                    <a:lnTo>
                      <a:pt x="415" y="2324"/>
                    </a:lnTo>
                    <a:lnTo>
                      <a:pt x="415" y="3116"/>
                    </a:lnTo>
                    <a:lnTo>
                      <a:pt x="0" y="3116"/>
                    </a:lnTo>
                    <a:lnTo>
                      <a:pt x="0" y="3229"/>
                    </a:lnTo>
                    <a:lnTo>
                      <a:pt x="415" y="3229"/>
                    </a:lnTo>
                    <a:lnTo>
                      <a:pt x="415" y="4020"/>
                    </a:lnTo>
                    <a:lnTo>
                      <a:pt x="0" y="4020"/>
                    </a:lnTo>
                    <a:lnTo>
                      <a:pt x="0" y="4139"/>
                    </a:lnTo>
                    <a:lnTo>
                      <a:pt x="415" y="4139"/>
                    </a:lnTo>
                    <a:lnTo>
                      <a:pt x="415" y="4925"/>
                    </a:lnTo>
                    <a:lnTo>
                      <a:pt x="0" y="4925"/>
                    </a:lnTo>
                    <a:lnTo>
                      <a:pt x="0" y="5021"/>
                    </a:lnTo>
                    <a:lnTo>
                      <a:pt x="415" y="5021"/>
                    </a:lnTo>
                    <a:lnTo>
                      <a:pt x="415" y="5829"/>
                    </a:lnTo>
                    <a:lnTo>
                      <a:pt x="0" y="5829"/>
                    </a:lnTo>
                    <a:lnTo>
                      <a:pt x="0" y="6976"/>
                    </a:lnTo>
                    <a:lnTo>
                      <a:pt x="1718" y="6976"/>
                    </a:lnTo>
                    <a:lnTo>
                      <a:pt x="1718" y="5829"/>
                    </a:lnTo>
                    <a:lnTo>
                      <a:pt x="1298" y="5829"/>
                    </a:lnTo>
                    <a:lnTo>
                      <a:pt x="1298" y="5021"/>
                    </a:lnTo>
                    <a:lnTo>
                      <a:pt x="1718" y="5021"/>
                    </a:lnTo>
                    <a:lnTo>
                      <a:pt x="1718" y="4925"/>
                    </a:lnTo>
                    <a:lnTo>
                      <a:pt x="1298" y="4925"/>
                    </a:lnTo>
                    <a:lnTo>
                      <a:pt x="1298" y="4139"/>
                    </a:lnTo>
                    <a:lnTo>
                      <a:pt x="1718" y="4139"/>
                    </a:lnTo>
                    <a:lnTo>
                      <a:pt x="1718" y="4020"/>
                    </a:lnTo>
                    <a:lnTo>
                      <a:pt x="1298" y="4020"/>
                    </a:lnTo>
                    <a:lnTo>
                      <a:pt x="1298" y="3229"/>
                    </a:lnTo>
                    <a:lnTo>
                      <a:pt x="1718" y="3229"/>
                    </a:lnTo>
                    <a:lnTo>
                      <a:pt x="1718" y="3116"/>
                    </a:lnTo>
                    <a:lnTo>
                      <a:pt x="1298" y="3116"/>
                    </a:lnTo>
                    <a:lnTo>
                      <a:pt x="1298" y="2324"/>
                    </a:lnTo>
                    <a:lnTo>
                      <a:pt x="1718" y="2324"/>
                    </a:lnTo>
                    <a:lnTo>
                      <a:pt x="1718" y="2201"/>
                    </a:lnTo>
                    <a:lnTo>
                      <a:pt x="1298" y="2201"/>
                    </a:lnTo>
                    <a:lnTo>
                      <a:pt x="1298" y="1420"/>
                    </a:lnTo>
                    <a:lnTo>
                      <a:pt x="1718" y="1420"/>
                    </a:lnTo>
                    <a:lnTo>
                      <a:pt x="1718" y="1296"/>
                    </a:lnTo>
                    <a:lnTo>
                      <a:pt x="1298" y="1296"/>
                    </a:lnTo>
                    <a:lnTo>
                      <a:pt x="1298" y="517"/>
                    </a:lnTo>
                    <a:lnTo>
                      <a:pt x="1718" y="517"/>
                    </a:lnTo>
                    <a:lnTo>
                      <a:pt x="1718" y="0"/>
                    </a:lnTo>
                    <a:lnTo>
                      <a:pt x="0" y="0"/>
                    </a:lnTo>
                    <a:close/>
                    <a:moveTo>
                      <a:pt x="1072" y="5829"/>
                    </a:moveTo>
                    <a:lnTo>
                      <a:pt x="630" y="5829"/>
                    </a:lnTo>
                    <a:lnTo>
                      <a:pt x="630" y="5021"/>
                    </a:lnTo>
                    <a:lnTo>
                      <a:pt x="1072" y="5021"/>
                    </a:lnTo>
                    <a:lnTo>
                      <a:pt x="1072" y="5829"/>
                    </a:lnTo>
                    <a:close/>
                    <a:moveTo>
                      <a:pt x="1072" y="4925"/>
                    </a:moveTo>
                    <a:lnTo>
                      <a:pt x="630" y="4925"/>
                    </a:lnTo>
                    <a:lnTo>
                      <a:pt x="630" y="4139"/>
                    </a:lnTo>
                    <a:lnTo>
                      <a:pt x="1072" y="4139"/>
                    </a:lnTo>
                    <a:lnTo>
                      <a:pt x="1072" y="4925"/>
                    </a:lnTo>
                    <a:close/>
                    <a:moveTo>
                      <a:pt x="1072" y="4020"/>
                    </a:moveTo>
                    <a:lnTo>
                      <a:pt x="630" y="4020"/>
                    </a:lnTo>
                    <a:lnTo>
                      <a:pt x="630" y="3229"/>
                    </a:lnTo>
                    <a:lnTo>
                      <a:pt x="1072" y="3229"/>
                    </a:lnTo>
                    <a:lnTo>
                      <a:pt x="1072" y="4020"/>
                    </a:lnTo>
                    <a:close/>
                    <a:moveTo>
                      <a:pt x="1072" y="3116"/>
                    </a:moveTo>
                    <a:lnTo>
                      <a:pt x="630" y="3116"/>
                    </a:lnTo>
                    <a:lnTo>
                      <a:pt x="630" y="2324"/>
                    </a:lnTo>
                    <a:lnTo>
                      <a:pt x="1072" y="2324"/>
                    </a:lnTo>
                    <a:lnTo>
                      <a:pt x="1072" y="3116"/>
                    </a:lnTo>
                    <a:close/>
                    <a:moveTo>
                      <a:pt x="1072" y="2201"/>
                    </a:moveTo>
                    <a:lnTo>
                      <a:pt x="630" y="2201"/>
                    </a:lnTo>
                    <a:lnTo>
                      <a:pt x="630" y="1420"/>
                    </a:lnTo>
                    <a:lnTo>
                      <a:pt x="1072" y="1420"/>
                    </a:lnTo>
                    <a:lnTo>
                      <a:pt x="1072" y="2201"/>
                    </a:lnTo>
                    <a:close/>
                    <a:moveTo>
                      <a:pt x="1072" y="1296"/>
                    </a:moveTo>
                    <a:lnTo>
                      <a:pt x="630" y="1296"/>
                    </a:lnTo>
                    <a:lnTo>
                      <a:pt x="630" y="517"/>
                    </a:lnTo>
                    <a:lnTo>
                      <a:pt x="1072" y="517"/>
                    </a:lnTo>
                    <a:lnTo>
                      <a:pt x="1072" y="1296"/>
                    </a:lnTo>
                    <a:close/>
                  </a:path>
                </a:pathLst>
              </a:custGeom>
              <a:solidFill>
                <a:srgbClr val="52496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5" name="Freeform 33"/>
              <p:cNvSpPr>
                <a:spLocks noChangeArrowheads="1"/>
              </p:cNvSpPr>
              <p:nvPr/>
            </p:nvSpPr>
            <p:spPr bwMode="auto">
              <a:xfrm>
                <a:off x="7361170" y="7178005"/>
                <a:ext cx="269872" cy="508295"/>
              </a:xfrm>
              <a:custGeom>
                <a:avLst/>
                <a:gdLst>
                  <a:gd name="T0" fmla="*/ 415 w 416"/>
                  <a:gd name="T1" fmla="*/ 0 h 780"/>
                  <a:gd name="T2" fmla="*/ 0 w 416"/>
                  <a:gd name="T3" fmla="*/ 0 h 780"/>
                  <a:gd name="T4" fmla="*/ 0 w 416"/>
                  <a:gd name="T5" fmla="*/ 779 h 780"/>
                  <a:gd name="T6" fmla="*/ 415 w 416"/>
                  <a:gd name="T7" fmla="*/ 779 h 780"/>
                  <a:gd name="T8" fmla="*/ 415 w 416"/>
                  <a:gd name="T9" fmla="*/ 0 h 780"/>
                </a:gdLst>
                <a:ahLst/>
                <a:cxnLst>
                  <a:cxn ang="0">
                    <a:pos x="T0" y="T1"/>
                  </a:cxn>
                  <a:cxn ang="0">
                    <a:pos x="T2" y="T3"/>
                  </a:cxn>
                  <a:cxn ang="0">
                    <a:pos x="T4" y="T5"/>
                  </a:cxn>
                  <a:cxn ang="0">
                    <a:pos x="T6" y="T7"/>
                  </a:cxn>
                  <a:cxn ang="0">
                    <a:pos x="T8" y="T9"/>
                  </a:cxn>
                </a:cxnLst>
                <a:rect l="0" t="0" r="r" b="b"/>
                <a:pathLst>
                  <a:path w="416" h="780">
                    <a:moveTo>
                      <a:pt x="415" y="0"/>
                    </a:moveTo>
                    <a:lnTo>
                      <a:pt x="0" y="0"/>
                    </a:lnTo>
                    <a:lnTo>
                      <a:pt x="0" y="779"/>
                    </a:lnTo>
                    <a:lnTo>
                      <a:pt x="415" y="779"/>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6" name="Freeform 37"/>
              <p:cNvSpPr>
                <a:spLocks noChangeArrowheads="1"/>
              </p:cNvSpPr>
              <p:nvPr/>
            </p:nvSpPr>
            <p:spPr bwMode="auto">
              <a:xfrm>
                <a:off x="7771719" y="7178005"/>
                <a:ext cx="287097" cy="508295"/>
              </a:xfrm>
              <a:custGeom>
                <a:avLst/>
                <a:gdLst>
                  <a:gd name="T0" fmla="*/ 442 w 443"/>
                  <a:gd name="T1" fmla="*/ 0 h 780"/>
                  <a:gd name="T2" fmla="*/ 0 w 443"/>
                  <a:gd name="T3" fmla="*/ 0 h 780"/>
                  <a:gd name="T4" fmla="*/ 0 w 443"/>
                  <a:gd name="T5" fmla="*/ 779 h 780"/>
                  <a:gd name="T6" fmla="*/ 442 w 443"/>
                  <a:gd name="T7" fmla="*/ 779 h 780"/>
                  <a:gd name="T8" fmla="*/ 442 w 443"/>
                  <a:gd name="T9" fmla="*/ 0 h 780"/>
                </a:gdLst>
                <a:ahLst/>
                <a:cxnLst>
                  <a:cxn ang="0">
                    <a:pos x="T0" y="T1"/>
                  </a:cxn>
                  <a:cxn ang="0">
                    <a:pos x="T2" y="T3"/>
                  </a:cxn>
                  <a:cxn ang="0">
                    <a:pos x="T4" y="T5"/>
                  </a:cxn>
                  <a:cxn ang="0">
                    <a:pos x="T6" y="T7"/>
                  </a:cxn>
                  <a:cxn ang="0">
                    <a:pos x="T8" y="T9"/>
                  </a:cxn>
                </a:cxnLst>
                <a:rect l="0" t="0" r="r" b="b"/>
                <a:pathLst>
                  <a:path w="443" h="780">
                    <a:moveTo>
                      <a:pt x="442" y="0"/>
                    </a:moveTo>
                    <a:lnTo>
                      <a:pt x="0" y="0"/>
                    </a:lnTo>
                    <a:lnTo>
                      <a:pt x="0" y="779"/>
                    </a:lnTo>
                    <a:lnTo>
                      <a:pt x="442" y="779"/>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7" name="Freeform 41"/>
              <p:cNvSpPr>
                <a:spLocks noChangeArrowheads="1"/>
              </p:cNvSpPr>
              <p:nvPr/>
            </p:nvSpPr>
            <p:spPr bwMode="auto">
              <a:xfrm>
                <a:off x="8205236" y="7178005"/>
                <a:ext cx="272744" cy="508295"/>
              </a:xfrm>
              <a:custGeom>
                <a:avLst/>
                <a:gdLst>
                  <a:gd name="T0" fmla="*/ 420 w 421"/>
                  <a:gd name="T1" fmla="*/ 0 h 780"/>
                  <a:gd name="T2" fmla="*/ 420 w 421"/>
                  <a:gd name="T3" fmla="*/ 0 h 780"/>
                  <a:gd name="T4" fmla="*/ 0 w 421"/>
                  <a:gd name="T5" fmla="*/ 0 h 780"/>
                  <a:gd name="T6" fmla="*/ 0 w 421"/>
                  <a:gd name="T7" fmla="*/ 779 h 780"/>
                  <a:gd name="T8" fmla="*/ 420 w 421"/>
                  <a:gd name="T9" fmla="*/ 779 h 780"/>
                  <a:gd name="T10" fmla="*/ 420 w 421"/>
                  <a:gd name="T11" fmla="*/ 0 h 780"/>
                </a:gdLst>
                <a:ahLst/>
                <a:cxnLst>
                  <a:cxn ang="0">
                    <a:pos x="T0" y="T1"/>
                  </a:cxn>
                  <a:cxn ang="0">
                    <a:pos x="T2" y="T3"/>
                  </a:cxn>
                  <a:cxn ang="0">
                    <a:pos x="T4" y="T5"/>
                  </a:cxn>
                  <a:cxn ang="0">
                    <a:pos x="T6" y="T7"/>
                  </a:cxn>
                  <a:cxn ang="0">
                    <a:pos x="T8" y="T9"/>
                  </a:cxn>
                  <a:cxn ang="0">
                    <a:pos x="T10" y="T11"/>
                  </a:cxn>
                </a:cxnLst>
                <a:rect l="0" t="0" r="r" b="b"/>
                <a:pathLst>
                  <a:path w="421" h="780">
                    <a:moveTo>
                      <a:pt x="420" y="0"/>
                    </a:moveTo>
                    <a:lnTo>
                      <a:pt x="420" y="0"/>
                    </a:lnTo>
                    <a:lnTo>
                      <a:pt x="0" y="0"/>
                    </a:lnTo>
                    <a:lnTo>
                      <a:pt x="0" y="779"/>
                    </a:lnTo>
                    <a:lnTo>
                      <a:pt x="420" y="779"/>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8" name="Freeform 45"/>
              <p:cNvSpPr>
                <a:spLocks noChangeArrowheads="1"/>
              </p:cNvSpPr>
              <p:nvPr/>
            </p:nvSpPr>
            <p:spPr bwMode="auto">
              <a:xfrm>
                <a:off x="7361170" y="7766709"/>
                <a:ext cx="269872" cy="508294"/>
              </a:xfrm>
              <a:custGeom>
                <a:avLst/>
                <a:gdLst>
                  <a:gd name="T0" fmla="*/ 415 w 416"/>
                  <a:gd name="T1" fmla="*/ 0 h 782"/>
                  <a:gd name="T2" fmla="*/ 0 w 416"/>
                  <a:gd name="T3" fmla="*/ 0 h 782"/>
                  <a:gd name="T4" fmla="*/ 0 w 416"/>
                  <a:gd name="T5" fmla="*/ 781 h 782"/>
                  <a:gd name="T6" fmla="*/ 415 w 416"/>
                  <a:gd name="T7" fmla="*/ 781 h 782"/>
                  <a:gd name="T8" fmla="*/ 415 w 416"/>
                  <a:gd name="T9" fmla="*/ 0 h 782"/>
                </a:gdLst>
                <a:ahLst/>
                <a:cxnLst>
                  <a:cxn ang="0">
                    <a:pos x="T0" y="T1"/>
                  </a:cxn>
                  <a:cxn ang="0">
                    <a:pos x="T2" y="T3"/>
                  </a:cxn>
                  <a:cxn ang="0">
                    <a:pos x="T4" y="T5"/>
                  </a:cxn>
                  <a:cxn ang="0">
                    <a:pos x="T6" y="T7"/>
                  </a:cxn>
                  <a:cxn ang="0">
                    <a:pos x="T8" y="T9"/>
                  </a:cxn>
                </a:cxnLst>
                <a:rect l="0" t="0" r="r" b="b"/>
                <a:pathLst>
                  <a:path w="416" h="782">
                    <a:moveTo>
                      <a:pt x="415" y="0"/>
                    </a:moveTo>
                    <a:lnTo>
                      <a:pt x="0" y="0"/>
                    </a:lnTo>
                    <a:lnTo>
                      <a:pt x="0" y="781"/>
                    </a:lnTo>
                    <a:lnTo>
                      <a:pt x="415" y="781"/>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9" name="Freeform 49"/>
              <p:cNvSpPr>
                <a:spLocks noChangeArrowheads="1"/>
              </p:cNvSpPr>
              <p:nvPr/>
            </p:nvSpPr>
            <p:spPr bwMode="auto">
              <a:xfrm>
                <a:off x="7771719" y="7766709"/>
                <a:ext cx="287097" cy="508294"/>
              </a:xfrm>
              <a:custGeom>
                <a:avLst/>
                <a:gdLst>
                  <a:gd name="T0" fmla="*/ 442 w 443"/>
                  <a:gd name="T1" fmla="*/ 0 h 782"/>
                  <a:gd name="T2" fmla="*/ 0 w 443"/>
                  <a:gd name="T3" fmla="*/ 0 h 782"/>
                  <a:gd name="T4" fmla="*/ 0 w 443"/>
                  <a:gd name="T5" fmla="*/ 781 h 782"/>
                  <a:gd name="T6" fmla="*/ 442 w 443"/>
                  <a:gd name="T7" fmla="*/ 781 h 782"/>
                  <a:gd name="T8" fmla="*/ 442 w 443"/>
                  <a:gd name="T9" fmla="*/ 0 h 782"/>
                </a:gdLst>
                <a:ahLst/>
                <a:cxnLst>
                  <a:cxn ang="0">
                    <a:pos x="T0" y="T1"/>
                  </a:cxn>
                  <a:cxn ang="0">
                    <a:pos x="T2" y="T3"/>
                  </a:cxn>
                  <a:cxn ang="0">
                    <a:pos x="T4" y="T5"/>
                  </a:cxn>
                  <a:cxn ang="0">
                    <a:pos x="T6" y="T7"/>
                  </a:cxn>
                  <a:cxn ang="0">
                    <a:pos x="T8" y="T9"/>
                  </a:cxn>
                </a:cxnLst>
                <a:rect l="0" t="0" r="r" b="b"/>
                <a:pathLst>
                  <a:path w="443" h="782">
                    <a:moveTo>
                      <a:pt x="442" y="0"/>
                    </a:moveTo>
                    <a:lnTo>
                      <a:pt x="0" y="0"/>
                    </a:lnTo>
                    <a:lnTo>
                      <a:pt x="0" y="781"/>
                    </a:lnTo>
                    <a:lnTo>
                      <a:pt x="442" y="781"/>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0" name="Freeform 53"/>
              <p:cNvSpPr>
                <a:spLocks noChangeArrowheads="1"/>
              </p:cNvSpPr>
              <p:nvPr/>
            </p:nvSpPr>
            <p:spPr bwMode="auto">
              <a:xfrm>
                <a:off x="8205236" y="7766709"/>
                <a:ext cx="272744" cy="508294"/>
              </a:xfrm>
              <a:custGeom>
                <a:avLst/>
                <a:gdLst>
                  <a:gd name="T0" fmla="*/ 420 w 421"/>
                  <a:gd name="T1" fmla="*/ 0 h 782"/>
                  <a:gd name="T2" fmla="*/ 420 w 421"/>
                  <a:gd name="T3" fmla="*/ 0 h 782"/>
                  <a:gd name="T4" fmla="*/ 0 w 421"/>
                  <a:gd name="T5" fmla="*/ 0 h 782"/>
                  <a:gd name="T6" fmla="*/ 0 w 421"/>
                  <a:gd name="T7" fmla="*/ 781 h 782"/>
                  <a:gd name="T8" fmla="*/ 420 w 421"/>
                  <a:gd name="T9" fmla="*/ 781 h 782"/>
                  <a:gd name="T10" fmla="*/ 420 w 421"/>
                  <a:gd name="T11" fmla="*/ 0 h 782"/>
                </a:gdLst>
                <a:ahLst/>
                <a:cxnLst>
                  <a:cxn ang="0">
                    <a:pos x="T0" y="T1"/>
                  </a:cxn>
                  <a:cxn ang="0">
                    <a:pos x="T2" y="T3"/>
                  </a:cxn>
                  <a:cxn ang="0">
                    <a:pos x="T4" y="T5"/>
                  </a:cxn>
                  <a:cxn ang="0">
                    <a:pos x="T6" y="T7"/>
                  </a:cxn>
                  <a:cxn ang="0">
                    <a:pos x="T8" y="T9"/>
                  </a:cxn>
                  <a:cxn ang="0">
                    <a:pos x="T10" y="T11"/>
                  </a:cxn>
                </a:cxnLst>
                <a:rect l="0" t="0" r="r" b="b"/>
                <a:pathLst>
                  <a:path w="421" h="782">
                    <a:moveTo>
                      <a:pt x="420" y="0"/>
                    </a:moveTo>
                    <a:lnTo>
                      <a:pt x="420" y="0"/>
                    </a:lnTo>
                    <a:lnTo>
                      <a:pt x="0" y="0"/>
                    </a:lnTo>
                    <a:lnTo>
                      <a:pt x="0" y="781"/>
                    </a:lnTo>
                    <a:lnTo>
                      <a:pt x="420" y="781"/>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1" name="Freeform 57"/>
              <p:cNvSpPr>
                <a:spLocks noChangeArrowheads="1"/>
              </p:cNvSpPr>
              <p:nvPr/>
            </p:nvSpPr>
            <p:spPr bwMode="auto">
              <a:xfrm>
                <a:off x="7361170" y="8355409"/>
                <a:ext cx="269872" cy="516909"/>
              </a:xfrm>
              <a:custGeom>
                <a:avLst/>
                <a:gdLst>
                  <a:gd name="T0" fmla="*/ 415 w 416"/>
                  <a:gd name="T1" fmla="*/ 0 h 793"/>
                  <a:gd name="T2" fmla="*/ 0 w 416"/>
                  <a:gd name="T3" fmla="*/ 0 h 793"/>
                  <a:gd name="T4" fmla="*/ 0 w 416"/>
                  <a:gd name="T5" fmla="*/ 792 h 793"/>
                  <a:gd name="T6" fmla="*/ 415 w 416"/>
                  <a:gd name="T7" fmla="*/ 792 h 793"/>
                  <a:gd name="T8" fmla="*/ 415 w 416"/>
                  <a:gd name="T9" fmla="*/ 0 h 793"/>
                </a:gdLst>
                <a:ahLst/>
                <a:cxnLst>
                  <a:cxn ang="0">
                    <a:pos x="T0" y="T1"/>
                  </a:cxn>
                  <a:cxn ang="0">
                    <a:pos x="T2" y="T3"/>
                  </a:cxn>
                  <a:cxn ang="0">
                    <a:pos x="T4" y="T5"/>
                  </a:cxn>
                  <a:cxn ang="0">
                    <a:pos x="T6" y="T7"/>
                  </a:cxn>
                  <a:cxn ang="0">
                    <a:pos x="T8" y="T9"/>
                  </a:cxn>
                </a:cxnLst>
                <a:rect l="0" t="0" r="r" b="b"/>
                <a:pathLst>
                  <a:path w="416" h="793">
                    <a:moveTo>
                      <a:pt x="415" y="0"/>
                    </a:moveTo>
                    <a:lnTo>
                      <a:pt x="0" y="0"/>
                    </a:lnTo>
                    <a:lnTo>
                      <a:pt x="0" y="792"/>
                    </a:lnTo>
                    <a:lnTo>
                      <a:pt x="415" y="792"/>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2" name="Freeform 61"/>
              <p:cNvSpPr>
                <a:spLocks noChangeArrowheads="1"/>
              </p:cNvSpPr>
              <p:nvPr/>
            </p:nvSpPr>
            <p:spPr bwMode="auto">
              <a:xfrm>
                <a:off x="7771719" y="8355409"/>
                <a:ext cx="287097" cy="516909"/>
              </a:xfrm>
              <a:custGeom>
                <a:avLst/>
                <a:gdLst>
                  <a:gd name="T0" fmla="*/ 442 w 443"/>
                  <a:gd name="T1" fmla="*/ 0 h 793"/>
                  <a:gd name="T2" fmla="*/ 0 w 443"/>
                  <a:gd name="T3" fmla="*/ 0 h 793"/>
                  <a:gd name="T4" fmla="*/ 0 w 443"/>
                  <a:gd name="T5" fmla="*/ 792 h 793"/>
                  <a:gd name="T6" fmla="*/ 442 w 443"/>
                  <a:gd name="T7" fmla="*/ 792 h 793"/>
                  <a:gd name="T8" fmla="*/ 442 w 443"/>
                  <a:gd name="T9" fmla="*/ 0 h 793"/>
                </a:gdLst>
                <a:ahLst/>
                <a:cxnLst>
                  <a:cxn ang="0">
                    <a:pos x="T0" y="T1"/>
                  </a:cxn>
                  <a:cxn ang="0">
                    <a:pos x="T2" y="T3"/>
                  </a:cxn>
                  <a:cxn ang="0">
                    <a:pos x="T4" y="T5"/>
                  </a:cxn>
                  <a:cxn ang="0">
                    <a:pos x="T6" y="T7"/>
                  </a:cxn>
                  <a:cxn ang="0">
                    <a:pos x="T8" y="T9"/>
                  </a:cxn>
                </a:cxnLst>
                <a:rect l="0" t="0" r="r" b="b"/>
                <a:pathLst>
                  <a:path w="443" h="793">
                    <a:moveTo>
                      <a:pt x="442" y="0"/>
                    </a:moveTo>
                    <a:lnTo>
                      <a:pt x="0" y="0"/>
                    </a:lnTo>
                    <a:lnTo>
                      <a:pt x="0" y="792"/>
                    </a:lnTo>
                    <a:lnTo>
                      <a:pt x="442" y="792"/>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3" name="Freeform 65"/>
              <p:cNvSpPr>
                <a:spLocks noChangeArrowheads="1"/>
              </p:cNvSpPr>
              <p:nvPr/>
            </p:nvSpPr>
            <p:spPr bwMode="auto">
              <a:xfrm>
                <a:off x="8205236" y="8355409"/>
                <a:ext cx="272744" cy="516909"/>
              </a:xfrm>
              <a:custGeom>
                <a:avLst/>
                <a:gdLst>
                  <a:gd name="T0" fmla="*/ 420 w 421"/>
                  <a:gd name="T1" fmla="*/ 0 h 793"/>
                  <a:gd name="T2" fmla="*/ 420 w 421"/>
                  <a:gd name="T3" fmla="*/ 0 h 793"/>
                  <a:gd name="T4" fmla="*/ 0 w 421"/>
                  <a:gd name="T5" fmla="*/ 0 h 793"/>
                  <a:gd name="T6" fmla="*/ 0 w 421"/>
                  <a:gd name="T7" fmla="*/ 792 h 793"/>
                  <a:gd name="T8" fmla="*/ 420 w 421"/>
                  <a:gd name="T9" fmla="*/ 792 h 793"/>
                  <a:gd name="T10" fmla="*/ 420 w 421"/>
                  <a:gd name="T11" fmla="*/ 0 h 793"/>
                </a:gdLst>
                <a:ahLst/>
                <a:cxnLst>
                  <a:cxn ang="0">
                    <a:pos x="T0" y="T1"/>
                  </a:cxn>
                  <a:cxn ang="0">
                    <a:pos x="T2" y="T3"/>
                  </a:cxn>
                  <a:cxn ang="0">
                    <a:pos x="T4" y="T5"/>
                  </a:cxn>
                  <a:cxn ang="0">
                    <a:pos x="T6" y="T7"/>
                  </a:cxn>
                  <a:cxn ang="0">
                    <a:pos x="T8" y="T9"/>
                  </a:cxn>
                  <a:cxn ang="0">
                    <a:pos x="T10" y="T11"/>
                  </a:cxn>
                </a:cxnLst>
                <a:rect l="0" t="0" r="r" b="b"/>
                <a:pathLst>
                  <a:path w="421" h="793">
                    <a:moveTo>
                      <a:pt x="420" y="0"/>
                    </a:moveTo>
                    <a:lnTo>
                      <a:pt x="420" y="0"/>
                    </a:lnTo>
                    <a:lnTo>
                      <a:pt x="0" y="0"/>
                    </a:lnTo>
                    <a:lnTo>
                      <a:pt x="0" y="792"/>
                    </a:lnTo>
                    <a:lnTo>
                      <a:pt x="420" y="792"/>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4" name="Freeform 73"/>
              <p:cNvSpPr>
                <a:spLocks noChangeArrowheads="1"/>
              </p:cNvSpPr>
              <p:nvPr/>
            </p:nvSpPr>
            <p:spPr bwMode="auto">
              <a:xfrm>
                <a:off x="7771719" y="8946983"/>
                <a:ext cx="287097" cy="516909"/>
              </a:xfrm>
              <a:custGeom>
                <a:avLst/>
                <a:gdLst>
                  <a:gd name="T0" fmla="*/ 442 w 443"/>
                  <a:gd name="T1" fmla="*/ 0 h 792"/>
                  <a:gd name="T2" fmla="*/ 0 w 443"/>
                  <a:gd name="T3" fmla="*/ 0 h 792"/>
                  <a:gd name="T4" fmla="*/ 0 w 443"/>
                  <a:gd name="T5" fmla="*/ 791 h 792"/>
                  <a:gd name="T6" fmla="*/ 442 w 443"/>
                  <a:gd name="T7" fmla="*/ 791 h 792"/>
                  <a:gd name="T8" fmla="*/ 442 w 443"/>
                  <a:gd name="T9" fmla="*/ 0 h 792"/>
                </a:gdLst>
                <a:ahLst/>
                <a:cxnLst>
                  <a:cxn ang="0">
                    <a:pos x="T0" y="T1"/>
                  </a:cxn>
                  <a:cxn ang="0">
                    <a:pos x="T2" y="T3"/>
                  </a:cxn>
                  <a:cxn ang="0">
                    <a:pos x="T4" y="T5"/>
                  </a:cxn>
                  <a:cxn ang="0">
                    <a:pos x="T6" y="T7"/>
                  </a:cxn>
                  <a:cxn ang="0">
                    <a:pos x="T8" y="T9"/>
                  </a:cxn>
                </a:cxnLst>
                <a:rect l="0" t="0" r="r" b="b"/>
                <a:pathLst>
                  <a:path w="443" h="792">
                    <a:moveTo>
                      <a:pt x="442" y="0"/>
                    </a:moveTo>
                    <a:lnTo>
                      <a:pt x="0" y="0"/>
                    </a:lnTo>
                    <a:lnTo>
                      <a:pt x="0" y="791"/>
                    </a:lnTo>
                    <a:lnTo>
                      <a:pt x="442" y="791"/>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5" name="Freeform 77"/>
              <p:cNvSpPr>
                <a:spLocks noChangeArrowheads="1"/>
              </p:cNvSpPr>
              <p:nvPr/>
            </p:nvSpPr>
            <p:spPr bwMode="auto">
              <a:xfrm>
                <a:off x="8205236" y="8946983"/>
                <a:ext cx="272744" cy="516909"/>
              </a:xfrm>
              <a:custGeom>
                <a:avLst/>
                <a:gdLst>
                  <a:gd name="T0" fmla="*/ 420 w 421"/>
                  <a:gd name="T1" fmla="*/ 0 h 792"/>
                  <a:gd name="T2" fmla="*/ 420 w 421"/>
                  <a:gd name="T3" fmla="*/ 0 h 792"/>
                  <a:gd name="T4" fmla="*/ 0 w 421"/>
                  <a:gd name="T5" fmla="*/ 0 h 792"/>
                  <a:gd name="T6" fmla="*/ 0 w 421"/>
                  <a:gd name="T7" fmla="*/ 791 h 792"/>
                  <a:gd name="T8" fmla="*/ 420 w 421"/>
                  <a:gd name="T9" fmla="*/ 791 h 792"/>
                  <a:gd name="T10" fmla="*/ 420 w 421"/>
                  <a:gd name="T11" fmla="*/ 0 h 792"/>
                </a:gdLst>
                <a:ahLst/>
                <a:cxnLst>
                  <a:cxn ang="0">
                    <a:pos x="T0" y="T1"/>
                  </a:cxn>
                  <a:cxn ang="0">
                    <a:pos x="T2" y="T3"/>
                  </a:cxn>
                  <a:cxn ang="0">
                    <a:pos x="T4" y="T5"/>
                  </a:cxn>
                  <a:cxn ang="0">
                    <a:pos x="T6" y="T7"/>
                  </a:cxn>
                  <a:cxn ang="0">
                    <a:pos x="T8" y="T9"/>
                  </a:cxn>
                  <a:cxn ang="0">
                    <a:pos x="T10" y="T11"/>
                  </a:cxn>
                </a:cxnLst>
                <a:rect l="0" t="0" r="r" b="b"/>
                <a:pathLst>
                  <a:path w="421" h="792">
                    <a:moveTo>
                      <a:pt x="420" y="0"/>
                    </a:moveTo>
                    <a:lnTo>
                      <a:pt x="420" y="0"/>
                    </a:lnTo>
                    <a:lnTo>
                      <a:pt x="0" y="0"/>
                    </a:lnTo>
                    <a:lnTo>
                      <a:pt x="0" y="791"/>
                    </a:lnTo>
                    <a:lnTo>
                      <a:pt x="420" y="791"/>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6" name="Freeform 85"/>
              <p:cNvSpPr>
                <a:spLocks noChangeArrowheads="1"/>
              </p:cNvSpPr>
              <p:nvPr/>
            </p:nvSpPr>
            <p:spPr bwMode="auto">
              <a:xfrm>
                <a:off x="7771719" y="9538558"/>
                <a:ext cx="287097" cy="511166"/>
              </a:xfrm>
              <a:custGeom>
                <a:avLst/>
                <a:gdLst>
                  <a:gd name="T0" fmla="*/ 442 w 443"/>
                  <a:gd name="T1" fmla="*/ 0 h 787"/>
                  <a:gd name="T2" fmla="*/ 0 w 443"/>
                  <a:gd name="T3" fmla="*/ 0 h 787"/>
                  <a:gd name="T4" fmla="*/ 0 w 443"/>
                  <a:gd name="T5" fmla="*/ 786 h 787"/>
                  <a:gd name="T6" fmla="*/ 442 w 443"/>
                  <a:gd name="T7" fmla="*/ 786 h 787"/>
                  <a:gd name="T8" fmla="*/ 442 w 443"/>
                  <a:gd name="T9" fmla="*/ 0 h 787"/>
                </a:gdLst>
                <a:ahLst/>
                <a:cxnLst>
                  <a:cxn ang="0">
                    <a:pos x="T0" y="T1"/>
                  </a:cxn>
                  <a:cxn ang="0">
                    <a:pos x="T2" y="T3"/>
                  </a:cxn>
                  <a:cxn ang="0">
                    <a:pos x="T4" y="T5"/>
                  </a:cxn>
                  <a:cxn ang="0">
                    <a:pos x="T6" y="T7"/>
                  </a:cxn>
                  <a:cxn ang="0">
                    <a:pos x="T8" y="T9"/>
                  </a:cxn>
                </a:cxnLst>
                <a:rect l="0" t="0" r="r" b="b"/>
                <a:pathLst>
                  <a:path w="443" h="787">
                    <a:moveTo>
                      <a:pt x="442" y="0"/>
                    </a:moveTo>
                    <a:lnTo>
                      <a:pt x="0" y="0"/>
                    </a:lnTo>
                    <a:lnTo>
                      <a:pt x="0" y="786"/>
                    </a:lnTo>
                    <a:lnTo>
                      <a:pt x="442" y="786"/>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7" name="Freeform 89"/>
              <p:cNvSpPr>
                <a:spLocks noChangeArrowheads="1"/>
              </p:cNvSpPr>
              <p:nvPr/>
            </p:nvSpPr>
            <p:spPr bwMode="auto">
              <a:xfrm>
                <a:off x="8205236" y="9538558"/>
                <a:ext cx="272744" cy="511166"/>
              </a:xfrm>
              <a:custGeom>
                <a:avLst/>
                <a:gdLst>
                  <a:gd name="T0" fmla="*/ 420 w 421"/>
                  <a:gd name="T1" fmla="*/ 0 h 787"/>
                  <a:gd name="T2" fmla="*/ 420 w 421"/>
                  <a:gd name="T3" fmla="*/ 0 h 787"/>
                  <a:gd name="T4" fmla="*/ 0 w 421"/>
                  <a:gd name="T5" fmla="*/ 0 h 787"/>
                  <a:gd name="T6" fmla="*/ 0 w 421"/>
                  <a:gd name="T7" fmla="*/ 786 h 787"/>
                  <a:gd name="T8" fmla="*/ 420 w 421"/>
                  <a:gd name="T9" fmla="*/ 786 h 787"/>
                  <a:gd name="T10" fmla="*/ 420 w 421"/>
                  <a:gd name="T11" fmla="*/ 0 h 787"/>
                </a:gdLst>
                <a:ahLst/>
                <a:cxnLst>
                  <a:cxn ang="0">
                    <a:pos x="T0" y="T1"/>
                  </a:cxn>
                  <a:cxn ang="0">
                    <a:pos x="T2" y="T3"/>
                  </a:cxn>
                  <a:cxn ang="0">
                    <a:pos x="T4" y="T5"/>
                  </a:cxn>
                  <a:cxn ang="0">
                    <a:pos x="T6" y="T7"/>
                  </a:cxn>
                  <a:cxn ang="0">
                    <a:pos x="T8" y="T9"/>
                  </a:cxn>
                  <a:cxn ang="0">
                    <a:pos x="T10" y="T11"/>
                  </a:cxn>
                </a:cxnLst>
                <a:rect l="0" t="0" r="r" b="b"/>
                <a:pathLst>
                  <a:path w="421" h="787">
                    <a:moveTo>
                      <a:pt x="420" y="0"/>
                    </a:moveTo>
                    <a:lnTo>
                      <a:pt x="420" y="0"/>
                    </a:lnTo>
                    <a:lnTo>
                      <a:pt x="0" y="0"/>
                    </a:lnTo>
                    <a:lnTo>
                      <a:pt x="0" y="786"/>
                    </a:lnTo>
                    <a:lnTo>
                      <a:pt x="420" y="786"/>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8" name="Freeform 97"/>
              <p:cNvSpPr>
                <a:spLocks noChangeArrowheads="1"/>
              </p:cNvSpPr>
              <p:nvPr/>
            </p:nvSpPr>
            <p:spPr bwMode="auto">
              <a:xfrm>
                <a:off x="7771719" y="10112902"/>
                <a:ext cx="287097" cy="525525"/>
              </a:xfrm>
              <a:custGeom>
                <a:avLst/>
                <a:gdLst>
                  <a:gd name="T0" fmla="*/ 442 w 443"/>
                  <a:gd name="T1" fmla="*/ 0 h 809"/>
                  <a:gd name="T2" fmla="*/ 0 w 443"/>
                  <a:gd name="T3" fmla="*/ 0 h 809"/>
                  <a:gd name="T4" fmla="*/ 0 w 443"/>
                  <a:gd name="T5" fmla="*/ 808 h 809"/>
                  <a:gd name="T6" fmla="*/ 442 w 443"/>
                  <a:gd name="T7" fmla="*/ 808 h 809"/>
                  <a:gd name="T8" fmla="*/ 442 w 443"/>
                  <a:gd name="T9" fmla="*/ 0 h 809"/>
                </a:gdLst>
                <a:ahLst/>
                <a:cxnLst>
                  <a:cxn ang="0">
                    <a:pos x="T0" y="T1"/>
                  </a:cxn>
                  <a:cxn ang="0">
                    <a:pos x="T2" y="T3"/>
                  </a:cxn>
                  <a:cxn ang="0">
                    <a:pos x="T4" y="T5"/>
                  </a:cxn>
                  <a:cxn ang="0">
                    <a:pos x="T6" y="T7"/>
                  </a:cxn>
                  <a:cxn ang="0">
                    <a:pos x="T8" y="T9"/>
                  </a:cxn>
                </a:cxnLst>
                <a:rect l="0" t="0" r="r" b="b"/>
                <a:pathLst>
                  <a:path w="443" h="809">
                    <a:moveTo>
                      <a:pt x="442" y="0"/>
                    </a:moveTo>
                    <a:lnTo>
                      <a:pt x="0" y="0"/>
                    </a:lnTo>
                    <a:lnTo>
                      <a:pt x="0" y="808"/>
                    </a:lnTo>
                    <a:lnTo>
                      <a:pt x="442" y="808"/>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9" name="Freeform 101"/>
              <p:cNvSpPr>
                <a:spLocks noChangeArrowheads="1"/>
              </p:cNvSpPr>
              <p:nvPr/>
            </p:nvSpPr>
            <p:spPr bwMode="auto">
              <a:xfrm>
                <a:off x="8205236" y="10112902"/>
                <a:ext cx="272744" cy="525525"/>
              </a:xfrm>
              <a:custGeom>
                <a:avLst/>
                <a:gdLst>
                  <a:gd name="T0" fmla="*/ 420 w 421"/>
                  <a:gd name="T1" fmla="*/ 0 h 809"/>
                  <a:gd name="T2" fmla="*/ 420 w 421"/>
                  <a:gd name="T3" fmla="*/ 0 h 809"/>
                  <a:gd name="T4" fmla="*/ 0 w 421"/>
                  <a:gd name="T5" fmla="*/ 0 h 809"/>
                  <a:gd name="T6" fmla="*/ 0 w 421"/>
                  <a:gd name="T7" fmla="*/ 808 h 809"/>
                  <a:gd name="T8" fmla="*/ 420 w 421"/>
                  <a:gd name="T9" fmla="*/ 808 h 809"/>
                  <a:gd name="T10" fmla="*/ 420 w 421"/>
                  <a:gd name="T11" fmla="*/ 0 h 809"/>
                </a:gdLst>
                <a:ahLst/>
                <a:cxnLst>
                  <a:cxn ang="0">
                    <a:pos x="T0" y="T1"/>
                  </a:cxn>
                  <a:cxn ang="0">
                    <a:pos x="T2" y="T3"/>
                  </a:cxn>
                  <a:cxn ang="0">
                    <a:pos x="T4" y="T5"/>
                  </a:cxn>
                  <a:cxn ang="0">
                    <a:pos x="T6" y="T7"/>
                  </a:cxn>
                  <a:cxn ang="0">
                    <a:pos x="T8" y="T9"/>
                  </a:cxn>
                  <a:cxn ang="0">
                    <a:pos x="T10" y="T11"/>
                  </a:cxn>
                </a:cxnLst>
                <a:rect l="0" t="0" r="r" b="b"/>
                <a:pathLst>
                  <a:path w="421" h="809">
                    <a:moveTo>
                      <a:pt x="420" y="0"/>
                    </a:moveTo>
                    <a:lnTo>
                      <a:pt x="420" y="0"/>
                    </a:lnTo>
                    <a:lnTo>
                      <a:pt x="0" y="0"/>
                    </a:lnTo>
                    <a:lnTo>
                      <a:pt x="0" y="808"/>
                    </a:lnTo>
                    <a:lnTo>
                      <a:pt x="420" y="808"/>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sp>
        <p:nvSpPr>
          <p:cNvPr id="1069" name="Freeform 298"/>
          <p:cNvSpPr>
            <a:spLocks noChangeArrowheads="1"/>
          </p:cNvSpPr>
          <p:nvPr/>
        </p:nvSpPr>
        <p:spPr bwMode="auto">
          <a:xfrm>
            <a:off x="3284544" y="2441751"/>
            <a:ext cx="500985" cy="3252222"/>
          </a:xfrm>
          <a:custGeom>
            <a:avLst/>
            <a:gdLst>
              <a:gd name="T0" fmla="*/ 1540 w 1541"/>
              <a:gd name="T1" fmla="*/ 9985 h 9986"/>
              <a:gd name="T2" fmla="*/ 614 w 1541"/>
              <a:gd name="T3" fmla="*/ 9473 h 9986"/>
              <a:gd name="T4" fmla="*/ 614 w 1541"/>
              <a:gd name="T5" fmla="*/ 9129 h 9986"/>
              <a:gd name="T6" fmla="*/ 361 w 1541"/>
              <a:gd name="T7" fmla="*/ 8913 h 9986"/>
              <a:gd name="T8" fmla="*/ 614 w 1541"/>
              <a:gd name="T9" fmla="*/ 8913 h 9986"/>
              <a:gd name="T10" fmla="*/ 361 w 1541"/>
              <a:gd name="T11" fmla="*/ 8009 h 9986"/>
              <a:gd name="T12" fmla="*/ 614 w 1541"/>
              <a:gd name="T13" fmla="*/ 7783 h 9986"/>
              <a:gd name="T14" fmla="*/ 614 w 1541"/>
              <a:gd name="T15" fmla="*/ 7444 h 9986"/>
              <a:gd name="T16" fmla="*/ 361 w 1541"/>
              <a:gd name="T17" fmla="*/ 7223 h 9986"/>
              <a:gd name="T18" fmla="*/ 614 w 1541"/>
              <a:gd name="T19" fmla="*/ 7223 h 9986"/>
              <a:gd name="T20" fmla="*/ 361 w 1541"/>
              <a:gd name="T21" fmla="*/ 6319 h 9986"/>
              <a:gd name="T22" fmla="*/ 614 w 1541"/>
              <a:gd name="T23" fmla="*/ 6092 h 9986"/>
              <a:gd name="T24" fmla="*/ 614 w 1541"/>
              <a:gd name="T25" fmla="*/ 5748 h 9986"/>
              <a:gd name="T26" fmla="*/ 361 w 1541"/>
              <a:gd name="T27" fmla="*/ 5533 h 9986"/>
              <a:gd name="T28" fmla="*/ 614 w 1541"/>
              <a:gd name="T29" fmla="*/ 5533 h 9986"/>
              <a:gd name="T30" fmla="*/ 361 w 1541"/>
              <a:gd name="T31" fmla="*/ 4623 h 9986"/>
              <a:gd name="T32" fmla="*/ 614 w 1541"/>
              <a:gd name="T33" fmla="*/ 4408 h 9986"/>
              <a:gd name="T34" fmla="*/ 614 w 1541"/>
              <a:gd name="T35" fmla="*/ 4058 h 9986"/>
              <a:gd name="T36" fmla="*/ 361 w 1541"/>
              <a:gd name="T37" fmla="*/ 3848 h 9986"/>
              <a:gd name="T38" fmla="*/ 614 w 1541"/>
              <a:gd name="T39" fmla="*/ 3848 h 9986"/>
              <a:gd name="T40" fmla="*/ 361 w 1541"/>
              <a:gd name="T41" fmla="*/ 2944 h 9986"/>
              <a:gd name="T42" fmla="*/ 614 w 1541"/>
              <a:gd name="T43" fmla="*/ 2713 h 9986"/>
              <a:gd name="T44" fmla="*/ 614 w 1541"/>
              <a:gd name="T45" fmla="*/ 2379 h 9986"/>
              <a:gd name="T46" fmla="*/ 361 w 1541"/>
              <a:gd name="T47" fmla="*/ 2153 h 9986"/>
              <a:gd name="T48" fmla="*/ 614 w 1541"/>
              <a:gd name="T49" fmla="*/ 2153 h 9986"/>
              <a:gd name="T50" fmla="*/ 361 w 1541"/>
              <a:gd name="T51" fmla="*/ 1249 h 9986"/>
              <a:gd name="T52" fmla="*/ 1179 w 1541"/>
              <a:gd name="T53" fmla="*/ 9473 h 9986"/>
              <a:gd name="T54" fmla="*/ 1179 w 1541"/>
              <a:gd name="T55" fmla="*/ 9129 h 9986"/>
              <a:gd name="T56" fmla="*/ 926 w 1541"/>
              <a:gd name="T57" fmla="*/ 8913 h 9986"/>
              <a:gd name="T58" fmla="*/ 1179 w 1541"/>
              <a:gd name="T59" fmla="*/ 8913 h 9986"/>
              <a:gd name="T60" fmla="*/ 926 w 1541"/>
              <a:gd name="T61" fmla="*/ 8009 h 9986"/>
              <a:gd name="T62" fmla="*/ 1179 w 1541"/>
              <a:gd name="T63" fmla="*/ 7783 h 9986"/>
              <a:gd name="T64" fmla="*/ 1179 w 1541"/>
              <a:gd name="T65" fmla="*/ 7444 h 9986"/>
              <a:gd name="T66" fmla="*/ 926 w 1541"/>
              <a:gd name="T67" fmla="*/ 7223 h 9986"/>
              <a:gd name="T68" fmla="*/ 1179 w 1541"/>
              <a:gd name="T69" fmla="*/ 7223 h 9986"/>
              <a:gd name="T70" fmla="*/ 926 w 1541"/>
              <a:gd name="T71" fmla="*/ 6319 h 9986"/>
              <a:gd name="T72" fmla="*/ 1179 w 1541"/>
              <a:gd name="T73" fmla="*/ 6092 h 9986"/>
              <a:gd name="T74" fmla="*/ 1179 w 1541"/>
              <a:gd name="T75" fmla="*/ 5748 h 9986"/>
              <a:gd name="T76" fmla="*/ 926 w 1541"/>
              <a:gd name="T77" fmla="*/ 5533 h 9986"/>
              <a:gd name="T78" fmla="*/ 1179 w 1541"/>
              <a:gd name="T79" fmla="*/ 5533 h 9986"/>
              <a:gd name="T80" fmla="*/ 926 w 1541"/>
              <a:gd name="T81" fmla="*/ 4623 h 9986"/>
              <a:gd name="T82" fmla="*/ 1179 w 1541"/>
              <a:gd name="T83" fmla="*/ 4408 h 9986"/>
              <a:gd name="T84" fmla="*/ 1179 w 1541"/>
              <a:gd name="T85" fmla="*/ 4058 h 9986"/>
              <a:gd name="T86" fmla="*/ 926 w 1541"/>
              <a:gd name="T87" fmla="*/ 3848 h 9986"/>
              <a:gd name="T88" fmla="*/ 1179 w 1541"/>
              <a:gd name="T89" fmla="*/ 3848 h 9986"/>
              <a:gd name="T90" fmla="*/ 926 w 1541"/>
              <a:gd name="T91" fmla="*/ 2944 h 9986"/>
              <a:gd name="T92" fmla="*/ 1179 w 1541"/>
              <a:gd name="T93" fmla="*/ 2713 h 9986"/>
              <a:gd name="T94" fmla="*/ 1179 w 1541"/>
              <a:gd name="T95" fmla="*/ 2379 h 9986"/>
              <a:gd name="T96" fmla="*/ 926 w 1541"/>
              <a:gd name="T97" fmla="*/ 2153 h 9986"/>
              <a:gd name="T98" fmla="*/ 1179 w 1541"/>
              <a:gd name="T99" fmla="*/ 2153 h 9986"/>
              <a:gd name="T100" fmla="*/ 926 w 1541"/>
              <a:gd name="T101" fmla="*/ 1249 h 9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1" h="9986">
                <a:moveTo>
                  <a:pt x="0" y="0"/>
                </a:moveTo>
                <a:lnTo>
                  <a:pt x="0" y="9985"/>
                </a:lnTo>
                <a:lnTo>
                  <a:pt x="1540" y="9985"/>
                </a:lnTo>
                <a:lnTo>
                  <a:pt x="1540" y="990"/>
                </a:lnTo>
                <a:lnTo>
                  <a:pt x="0" y="0"/>
                </a:lnTo>
                <a:close/>
                <a:moveTo>
                  <a:pt x="614" y="9473"/>
                </a:moveTo>
                <a:lnTo>
                  <a:pt x="361" y="9473"/>
                </a:lnTo>
                <a:lnTo>
                  <a:pt x="361" y="9129"/>
                </a:lnTo>
                <a:lnTo>
                  <a:pt x="614" y="9129"/>
                </a:lnTo>
                <a:lnTo>
                  <a:pt x="614" y="9473"/>
                </a:lnTo>
                <a:close/>
                <a:moveTo>
                  <a:pt x="614" y="8913"/>
                </a:moveTo>
                <a:lnTo>
                  <a:pt x="361" y="8913"/>
                </a:lnTo>
                <a:lnTo>
                  <a:pt x="361" y="8580"/>
                </a:lnTo>
                <a:lnTo>
                  <a:pt x="614" y="8580"/>
                </a:lnTo>
                <a:lnTo>
                  <a:pt x="614" y="8913"/>
                </a:lnTo>
                <a:close/>
                <a:moveTo>
                  <a:pt x="614" y="8348"/>
                </a:moveTo>
                <a:lnTo>
                  <a:pt x="361" y="8348"/>
                </a:lnTo>
                <a:lnTo>
                  <a:pt x="361" y="8009"/>
                </a:lnTo>
                <a:lnTo>
                  <a:pt x="614" y="8009"/>
                </a:lnTo>
                <a:lnTo>
                  <a:pt x="614" y="8348"/>
                </a:lnTo>
                <a:close/>
                <a:moveTo>
                  <a:pt x="614" y="7783"/>
                </a:moveTo>
                <a:lnTo>
                  <a:pt x="361" y="7783"/>
                </a:lnTo>
                <a:lnTo>
                  <a:pt x="361" y="7444"/>
                </a:lnTo>
                <a:lnTo>
                  <a:pt x="614" y="7444"/>
                </a:lnTo>
                <a:lnTo>
                  <a:pt x="614" y="7783"/>
                </a:lnTo>
                <a:close/>
                <a:moveTo>
                  <a:pt x="614" y="7223"/>
                </a:moveTo>
                <a:lnTo>
                  <a:pt x="361" y="7223"/>
                </a:lnTo>
                <a:lnTo>
                  <a:pt x="361" y="6884"/>
                </a:lnTo>
                <a:lnTo>
                  <a:pt x="614" y="6884"/>
                </a:lnTo>
                <a:lnTo>
                  <a:pt x="614" y="7223"/>
                </a:lnTo>
                <a:close/>
                <a:moveTo>
                  <a:pt x="614" y="6652"/>
                </a:moveTo>
                <a:lnTo>
                  <a:pt x="361" y="6652"/>
                </a:lnTo>
                <a:lnTo>
                  <a:pt x="361" y="6319"/>
                </a:lnTo>
                <a:lnTo>
                  <a:pt x="614" y="6319"/>
                </a:lnTo>
                <a:lnTo>
                  <a:pt x="614" y="6652"/>
                </a:lnTo>
                <a:close/>
                <a:moveTo>
                  <a:pt x="614" y="6092"/>
                </a:moveTo>
                <a:lnTo>
                  <a:pt x="361" y="6092"/>
                </a:lnTo>
                <a:lnTo>
                  <a:pt x="361" y="5748"/>
                </a:lnTo>
                <a:lnTo>
                  <a:pt x="614" y="5748"/>
                </a:lnTo>
                <a:lnTo>
                  <a:pt x="614" y="6092"/>
                </a:lnTo>
                <a:close/>
                <a:moveTo>
                  <a:pt x="614" y="5533"/>
                </a:moveTo>
                <a:lnTo>
                  <a:pt x="361" y="5533"/>
                </a:lnTo>
                <a:lnTo>
                  <a:pt x="361" y="5188"/>
                </a:lnTo>
                <a:lnTo>
                  <a:pt x="614" y="5188"/>
                </a:lnTo>
                <a:lnTo>
                  <a:pt x="614" y="5533"/>
                </a:lnTo>
                <a:close/>
                <a:moveTo>
                  <a:pt x="614" y="4973"/>
                </a:moveTo>
                <a:lnTo>
                  <a:pt x="361" y="4973"/>
                </a:lnTo>
                <a:lnTo>
                  <a:pt x="361" y="4623"/>
                </a:lnTo>
                <a:lnTo>
                  <a:pt x="614" y="4623"/>
                </a:lnTo>
                <a:lnTo>
                  <a:pt x="614" y="4973"/>
                </a:lnTo>
                <a:close/>
                <a:moveTo>
                  <a:pt x="614" y="4408"/>
                </a:moveTo>
                <a:lnTo>
                  <a:pt x="361" y="4408"/>
                </a:lnTo>
                <a:lnTo>
                  <a:pt x="361" y="4058"/>
                </a:lnTo>
                <a:lnTo>
                  <a:pt x="614" y="4058"/>
                </a:lnTo>
                <a:lnTo>
                  <a:pt x="614" y="4408"/>
                </a:lnTo>
                <a:close/>
                <a:moveTo>
                  <a:pt x="614" y="3848"/>
                </a:moveTo>
                <a:lnTo>
                  <a:pt x="361" y="3848"/>
                </a:lnTo>
                <a:lnTo>
                  <a:pt x="361" y="3504"/>
                </a:lnTo>
                <a:lnTo>
                  <a:pt x="614" y="3504"/>
                </a:lnTo>
                <a:lnTo>
                  <a:pt x="614" y="3848"/>
                </a:lnTo>
                <a:close/>
                <a:moveTo>
                  <a:pt x="614" y="3284"/>
                </a:moveTo>
                <a:lnTo>
                  <a:pt x="361" y="3284"/>
                </a:lnTo>
                <a:lnTo>
                  <a:pt x="361" y="2944"/>
                </a:lnTo>
                <a:lnTo>
                  <a:pt x="614" y="2944"/>
                </a:lnTo>
                <a:lnTo>
                  <a:pt x="614" y="3284"/>
                </a:lnTo>
                <a:close/>
                <a:moveTo>
                  <a:pt x="614" y="2713"/>
                </a:moveTo>
                <a:lnTo>
                  <a:pt x="361" y="2713"/>
                </a:lnTo>
                <a:lnTo>
                  <a:pt x="361" y="2379"/>
                </a:lnTo>
                <a:lnTo>
                  <a:pt x="614" y="2379"/>
                </a:lnTo>
                <a:lnTo>
                  <a:pt x="614" y="2713"/>
                </a:lnTo>
                <a:close/>
                <a:moveTo>
                  <a:pt x="614" y="2153"/>
                </a:moveTo>
                <a:lnTo>
                  <a:pt x="361" y="2153"/>
                </a:lnTo>
                <a:lnTo>
                  <a:pt x="361" y="1808"/>
                </a:lnTo>
                <a:lnTo>
                  <a:pt x="614" y="1808"/>
                </a:lnTo>
                <a:lnTo>
                  <a:pt x="614" y="2153"/>
                </a:lnTo>
                <a:close/>
                <a:moveTo>
                  <a:pt x="614" y="1588"/>
                </a:moveTo>
                <a:lnTo>
                  <a:pt x="361" y="1588"/>
                </a:lnTo>
                <a:lnTo>
                  <a:pt x="361" y="1249"/>
                </a:lnTo>
                <a:lnTo>
                  <a:pt x="614" y="1249"/>
                </a:lnTo>
                <a:lnTo>
                  <a:pt x="614" y="1588"/>
                </a:lnTo>
                <a:close/>
                <a:moveTo>
                  <a:pt x="1179" y="9473"/>
                </a:moveTo>
                <a:lnTo>
                  <a:pt x="926" y="9473"/>
                </a:lnTo>
                <a:lnTo>
                  <a:pt x="926" y="9129"/>
                </a:lnTo>
                <a:lnTo>
                  <a:pt x="1179" y="9129"/>
                </a:lnTo>
                <a:lnTo>
                  <a:pt x="1179" y="9473"/>
                </a:lnTo>
                <a:close/>
                <a:moveTo>
                  <a:pt x="1179" y="8913"/>
                </a:moveTo>
                <a:lnTo>
                  <a:pt x="926" y="8913"/>
                </a:lnTo>
                <a:lnTo>
                  <a:pt x="926" y="8580"/>
                </a:lnTo>
                <a:lnTo>
                  <a:pt x="1179" y="8580"/>
                </a:lnTo>
                <a:lnTo>
                  <a:pt x="1179" y="8913"/>
                </a:lnTo>
                <a:close/>
                <a:moveTo>
                  <a:pt x="1179" y="8348"/>
                </a:moveTo>
                <a:lnTo>
                  <a:pt x="926" y="8348"/>
                </a:lnTo>
                <a:lnTo>
                  <a:pt x="926" y="8009"/>
                </a:lnTo>
                <a:lnTo>
                  <a:pt x="1179" y="8009"/>
                </a:lnTo>
                <a:lnTo>
                  <a:pt x="1179" y="8348"/>
                </a:lnTo>
                <a:close/>
                <a:moveTo>
                  <a:pt x="1179" y="7783"/>
                </a:moveTo>
                <a:lnTo>
                  <a:pt x="926" y="7783"/>
                </a:lnTo>
                <a:lnTo>
                  <a:pt x="926" y="7444"/>
                </a:lnTo>
                <a:lnTo>
                  <a:pt x="1179" y="7444"/>
                </a:lnTo>
                <a:lnTo>
                  <a:pt x="1179" y="7783"/>
                </a:lnTo>
                <a:close/>
                <a:moveTo>
                  <a:pt x="1179" y="7223"/>
                </a:moveTo>
                <a:lnTo>
                  <a:pt x="926" y="7223"/>
                </a:lnTo>
                <a:lnTo>
                  <a:pt x="926" y="6884"/>
                </a:lnTo>
                <a:lnTo>
                  <a:pt x="1179" y="6884"/>
                </a:lnTo>
                <a:lnTo>
                  <a:pt x="1179" y="7223"/>
                </a:lnTo>
                <a:close/>
                <a:moveTo>
                  <a:pt x="1179" y="6652"/>
                </a:moveTo>
                <a:lnTo>
                  <a:pt x="926" y="6652"/>
                </a:lnTo>
                <a:lnTo>
                  <a:pt x="926" y="6319"/>
                </a:lnTo>
                <a:lnTo>
                  <a:pt x="1179" y="6319"/>
                </a:lnTo>
                <a:lnTo>
                  <a:pt x="1179" y="6652"/>
                </a:lnTo>
                <a:close/>
                <a:moveTo>
                  <a:pt x="1179" y="6092"/>
                </a:moveTo>
                <a:lnTo>
                  <a:pt x="926" y="6092"/>
                </a:lnTo>
                <a:lnTo>
                  <a:pt x="926" y="5748"/>
                </a:lnTo>
                <a:lnTo>
                  <a:pt x="1179" y="5748"/>
                </a:lnTo>
                <a:lnTo>
                  <a:pt x="1179" y="6092"/>
                </a:lnTo>
                <a:close/>
                <a:moveTo>
                  <a:pt x="1179" y="5533"/>
                </a:moveTo>
                <a:lnTo>
                  <a:pt x="926" y="5533"/>
                </a:lnTo>
                <a:lnTo>
                  <a:pt x="926" y="5188"/>
                </a:lnTo>
                <a:lnTo>
                  <a:pt x="1179" y="5188"/>
                </a:lnTo>
                <a:lnTo>
                  <a:pt x="1179" y="5533"/>
                </a:lnTo>
                <a:close/>
                <a:moveTo>
                  <a:pt x="1179" y="4973"/>
                </a:moveTo>
                <a:lnTo>
                  <a:pt x="926" y="4973"/>
                </a:lnTo>
                <a:lnTo>
                  <a:pt x="926" y="4623"/>
                </a:lnTo>
                <a:lnTo>
                  <a:pt x="1179" y="4623"/>
                </a:lnTo>
                <a:lnTo>
                  <a:pt x="1179" y="4973"/>
                </a:lnTo>
                <a:close/>
                <a:moveTo>
                  <a:pt x="1179" y="4408"/>
                </a:moveTo>
                <a:lnTo>
                  <a:pt x="926" y="4408"/>
                </a:lnTo>
                <a:lnTo>
                  <a:pt x="926" y="4058"/>
                </a:lnTo>
                <a:lnTo>
                  <a:pt x="1179" y="4058"/>
                </a:lnTo>
                <a:lnTo>
                  <a:pt x="1179" y="4408"/>
                </a:lnTo>
                <a:close/>
                <a:moveTo>
                  <a:pt x="1179" y="3848"/>
                </a:moveTo>
                <a:lnTo>
                  <a:pt x="926" y="3848"/>
                </a:lnTo>
                <a:lnTo>
                  <a:pt x="926" y="3504"/>
                </a:lnTo>
                <a:lnTo>
                  <a:pt x="1179" y="3504"/>
                </a:lnTo>
                <a:lnTo>
                  <a:pt x="1179" y="3848"/>
                </a:lnTo>
                <a:close/>
                <a:moveTo>
                  <a:pt x="1179" y="3284"/>
                </a:moveTo>
                <a:lnTo>
                  <a:pt x="926" y="3284"/>
                </a:lnTo>
                <a:lnTo>
                  <a:pt x="926" y="2944"/>
                </a:lnTo>
                <a:lnTo>
                  <a:pt x="1179" y="2944"/>
                </a:lnTo>
                <a:lnTo>
                  <a:pt x="1179" y="3284"/>
                </a:lnTo>
                <a:close/>
                <a:moveTo>
                  <a:pt x="1179" y="2713"/>
                </a:moveTo>
                <a:lnTo>
                  <a:pt x="926" y="2713"/>
                </a:lnTo>
                <a:lnTo>
                  <a:pt x="926" y="2379"/>
                </a:lnTo>
                <a:lnTo>
                  <a:pt x="1179" y="2379"/>
                </a:lnTo>
                <a:lnTo>
                  <a:pt x="1179" y="2713"/>
                </a:lnTo>
                <a:close/>
                <a:moveTo>
                  <a:pt x="1179" y="2153"/>
                </a:moveTo>
                <a:lnTo>
                  <a:pt x="926" y="2153"/>
                </a:lnTo>
                <a:lnTo>
                  <a:pt x="926" y="1808"/>
                </a:lnTo>
                <a:lnTo>
                  <a:pt x="1179" y="1808"/>
                </a:lnTo>
                <a:lnTo>
                  <a:pt x="1179" y="2153"/>
                </a:lnTo>
                <a:close/>
                <a:moveTo>
                  <a:pt x="1179" y="1588"/>
                </a:moveTo>
                <a:lnTo>
                  <a:pt x="926" y="1588"/>
                </a:lnTo>
                <a:lnTo>
                  <a:pt x="926" y="1249"/>
                </a:lnTo>
                <a:lnTo>
                  <a:pt x="1179" y="1249"/>
                </a:lnTo>
                <a:lnTo>
                  <a:pt x="1179" y="1588"/>
                </a:lnTo>
                <a:close/>
              </a:path>
            </a:pathLst>
          </a:custGeom>
          <a:solidFill>
            <a:schemeClr val="accent1"/>
          </a:solidFill>
          <a:ln>
            <a:noFill/>
          </a:ln>
          <a:effectLst/>
          <a:extLst/>
        </p:spPr>
        <p:txBody>
          <a:bodyPr wrap="none" lIns="76183" tIns="38092" rIns="76183" bIns="38092" anchor="ctr"/>
          <a:lstStyle/>
          <a:p>
            <a:endParaRPr lang="en-US" sz="900"/>
          </a:p>
        </p:txBody>
      </p:sp>
      <p:grpSp>
        <p:nvGrpSpPr>
          <p:cNvPr id="1210" name="Group 1209"/>
          <p:cNvGrpSpPr/>
          <p:nvPr/>
        </p:nvGrpSpPr>
        <p:grpSpPr>
          <a:xfrm>
            <a:off x="3484076" y="4164783"/>
            <a:ext cx="462226" cy="1529190"/>
            <a:chOff x="6964977" y="8329565"/>
            <a:chExt cx="924452" cy="3058380"/>
          </a:xfrm>
        </p:grpSpPr>
        <p:sp>
          <p:nvSpPr>
            <p:cNvPr id="1211" name="Freeform 351"/>
            <p:cNvSpPr>
              <a:spLocks noChangeArrowheads="1"/>
            </p:cNvSpPr>
            <p:nvPr/>
          </p:nvSpPr>
          <p:spPr bwMode="auto">
            <a:xfrm>
              <a:off x="6964977" y="8329565"/>
              <a:ext cx="924452" cy="3058380"/>
            </a:xfrm>
            <a:custGeom>
              <a:avLst/>
              <a:gdLst>
                <a:gd name="T0" fmla="*/ 861 w 1422"/>
                <a:gd name="T1" fmla="*/ 458 h 4696"/>
                <a:gd name="T2" fmla="*/ 861 w 1422"/>
                <a:gd name="T3" fmla="*/ 146 h 4696"/>
                <a:gd name="T4" fmla="*/ 587 w 1422"/>
                <a:gd name="T5" fmla="*/ 146 h 4696"/>
                <a:gd name="T6" fmla="*/ 587 w 1422"/>
                <a:gd name="T7" fmla="*/ 458 h 4696"/>
                <a:gd name="T8" fmla="*/ 506 w 1422"/>
                <a:gd name="T9" fmla="*/ 458 h 4696"/>
                <a:gd name="T10" fmla="*/ 506 w 1422"/>
                <a:gd name="T11" fmla="*/ 0 h 4696"/>
                <a:gd name="T12" fmla="*/ 248 w 1422"/>
                <a:gd name="T13" fmla="*/ 0 h 4696"/>
                <a:gd name="T14" fmla="*/ 248 w 1422"/>
                <a:gd name="T15" fmla="*/ 458 h 4696"/>
                <a:gd name="T16" fmla="*/ 0 w 1422"/>
                <a:gd name="T17" fmla="*/ 458 h 4696"/>
                <a:gd name="T18" fmla="*/ 0 w 1422"/>
                <a:gd name="T19" fmla="*/ 4695 h 4696"/>
                <a:gd name="T20" fmla="*/ 1421 w 1422"/>
                <a:gd name="T21" fmla="*/ 4695 h 4696"/>
                <a:gd name="T22" fmla="*/ 1421 w 1422"/>
                <a:gd name="T23" fmla="*/ 458 h 4696"/>
                <a:gd name="T24" fmla="*/ 861 w 1422"/>
                <a:gd name="T25" fmla="*/ 458 h 4696"/>
                <a:gd name="T26" fmla="*/ 587 w 1422"/>
                <a:gd name="T27" fmla="*/ 3726 h 4696"/>
                <a:gd name="T28" fmla="*/ 312 w 1422"/>
                <a:gd name="T29" fmla="*/ 3726 h 4696"/>
                <a:gd name="T30" fmla="*/ 312 w 1422"/>
                <a:gd name="T31" fmla="*/ 3209 h 4696"/>
                <a:gd name="T32" fmla="*/ 587 w 1422"/>
                <a:gd name="T33" fmla="*/ 3209 h 4696"/>
                <a:gd name="T34" fmla="*/ 587 w 1422"/>
                <a:gd name="T35" fmla="*/ 3726 h 4696"/>
                <a:gd name="T36" fmla="*/ 587 w 1422"/>
                <a:gd name="T37" fmla="*/ 2956 h 4696"/>
                <a:gd name="T38" fmla="*/ 312 w 1422"/>
                <a:gd name="T39" fmla="*/ 2956 h 4696"/>
                <a:gd name="T40" fmla="*/ 312 w 1422"/>
                <a:gd name="T41" fmla="*/ 2450 h 4696"/>
                <a:gd name="T42" fmla="*/ 587 w 1422"/>
                <a:gd name="T43" fmla="*/ 2450 h 4696"/>
                <a:gd name="T44" fmla="*/ 587 w 1422"/>
                <a:gd name="T45" fmla="*/ 2956 h 4696"/>
                <a:gd name="T46" fmla="*/ 587 w 1422"/>
                <a:gd name="T47" fmla="*/ 2175 h 4696"/>
                <a:gd name="T48" fmla="*/ 312 w 1422"/>
                <a:gd name="T49" fmla="*/ 2175 h 4696"/>
                <a:gd name="T50" fmla="*/ 312 w 1422"/>
                <a:gd name="T51" fmla="*/ 1696 h 4696"/>
                <a:gd name="T52" fmla="*/ 587 w 1422"/>
                <a:gd name="T53" fmla="*/ 1696 h 4696"/>
                <a:gd name="T54" fmla="*/ 587 w 1422"/>
                <a:gd name="T55" fmla="*/ 2175 h 4696"/>
                <a:gd name="T56" fmla="*/ 587 w 1422"/>
                <a:gd name="T57" fmla="*/ 1422 h 4696"/>
                <a:gd name="T58" fmla="*/ 312 w 1422"/>
                <a:gd name="T59" fmla="*/ 1422 h 4696"/>
                <a:gd name="T60" fmla="*/ 312 w 1422"/>
                <a:gd name="T61" fmla="*/ 926 h 4696"/>
                <a:gd name="T62" fmla="*/ 587 w 1422"/>
                <a:gd name="T63" fmla="*/ 926 h 4696"/>
                <a:gd name="T64" fmla="*/ 587 w 1422"/>
                <a:gd name="T65" fmla="*/ 1422 h 4696"/>
                <a:gd name="T66" fmla="*/ 1044 w 1422"/>
                <a:gd name="T67" fmla="*/ 3726 h 4696"/>
                <a:gd name="T68" fmla="*/ 802 w 1422"/>
                <a:gd name="T69" fmla="*/ 3726 h 4696"/>
                <a:gd name="T70" fmla="*/ 802 w 1422"/>
                <a:gd name="T71" fmla="*/ 3209 h 4696"/>
                <a:gd name="T72" fmla="*/ 1044 w 1422"/>
                <a:gd name="T73" fmla="*/ 3209 h 4696"/>
                <a:gd name="T74" fmla="*/ 1044 w 1422"/>
                <a:gd name="T75" fmla="*/ 3726 h 4696"/>
                <a:gd name="T76" fmla="*/ 1044 w 1422"/>
                <a:gd name="T77" fmla="*/ 2956 h 4696"/>
                <a:gd name="T78" fmla="*/ 802 w 1422"/>
                <a:gd name="T79" fmla="*/ 2956 h 4696"/>
                <a:gd name="T80" fmla="*/ 802 w 1422"/>
                <a:gd name="T81" fmla="*/ 2450 h 4696"/>
                <a:gd name="T82" fmla="*/ 1044 w 1422"/>
                <a:gd name="T83" fmla="*/ 2450 h 4696"/>
                <a:gd name="T84" fmla="*/ 1044 w 1422"/>
                <a:gd name="T85" fmla="*/ 2956 h 4696"/>
                <a:gd name="T86" fmla="*/ 1044 w 1422"/>
                <a:gd name="T87" fmla="*/ 2175 h 4696"/>
                <a:gd name="T88" fmla="*/ 802 w 1422"/>
                <a:gd name="T89" fmla="*/ 2175 h 4696"/>
                <a:gd name="T90" fmla="*/ 802 w 1422"/>
                <a:gd name="T91" fmla="*/ 1696 h 4696"/>
                <a:gd name="T92" fmla="*/ 1044 w 1422"/>
                <a:gd name="T93" fmla="*/ 1696 h 4696"/>
                <a:gd name="T94" fmla="*/ 1044 w 1422"/>
                <a:gd name="T95" fmla="*/ 2175 h 4696"/>
                <a:gd name="T96" fmla="*/ 1044 w 1422"/>
                <a:gd name="T97" fmla="*/ 1422 h 4696"/>
                <a:gd name="T98" fmla="*/ 802 w 1422"/>
                <a:gd name="T99" fmla="*/ 1422 h 4696"/>
                <a:gd name="T100" fmla="*/ 802 w 1422"/>
                <a:gd name="T101" fmla="*/ 926 h 4696"/>
                <a:gd name="T102" fmla="*/ 1044 w 1422"/>
                <a:gd name="T103" fmla="*/ 926 h 4696"/>
                <a:gd name="T104" fmla="*/ 1044 w 1422"/>
                <a:gd name="T105" fmla="*/ 1422 h 4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2" h="4696">
                  <a:moveTo>
                    <a:pt x="861" y="458"/>
                  </a:moveTo>
                  <a:lnTo>
                    <a:pt x="861" y="146"/>
                  </a:lnTo>
                  <a:lnTo>
                    <a:pt x="587" y="146"/>
                  </a:lnTo>
                  <a:lnTo>
                    <a:pt x="587" y="458"/>
                  </a:lnTo>
                  <a:lnTo>
                    <a:pt x="506" y="458"/>
                  </a:lnTo>
                  <a:lnTo>
                    <a:pt x="506" y="0"/>
                  </a:lnTo>
                  <a:lnTo>
                    <a:pt x="248" y="0"/>
                  </a:lnTo>
                  <a:lnTo>
                    <a:pt x="248" y="458"/>
                  </a:lnTo>
                  <a:lnTo>
                    <a:pt x="0" y="458"/>
                  </a:lnTo>
                  <a:lnTo>
                    <a:pt x="0" y="4695"/>
                  </a:lnTo>
                  <a:lnTo>
                    <a:pt x="1421" y="4695"/>
                  </a:lnTo>
                  <a:lnTo>
                    <a:pt x="1421" y="458"/>
                  </a:lnTo>
                  <a:lnTo>
                    <a:pt x="861" y="458"/>
                  </a:lnTo>
                  <a:close/>
                  <a:moveTo>
                    <a:pt x="587" y="3726"/>
                  </a:moveTo>
                  <a:lnTo>
                    <a:pt x="312" y="3726"/>
                  </a:lnTo>
                  <a:lnTo>
                    <a:pt x="312" y="3209"/>
                  </a:lnTo>
                  <a:lnTo>
                    <a:pt x="587" y="3209"/>
                  </a:lnTo>
                  <a:lnTo>
                    <a:pt x="587" y="3726"/>
                  </a:lnTo>
                  <a:close/>
                  <a:moveTo>
                    <a:pt x="587" y="2956"/>
                  </a:moveTo>
                  <a:lnTo>
                    <a:pt x="312" y="2956"/>
                  </a:lnTo>
                  <a:lnTo>
                    <a:pt x="312" y="2450"/>
                  </a:lnTo>
                  <a:lnTo>
                    <a:pt x="587" y="2450"/>
                  </a:lnTo>
                  <a:lnTo>
                    <a:pt x="587" y="2956"/>
                  </a:lnTo>
                  <a:close/>
                  <a:moveTo>
                    <a:pt x="587" y="2175"/>
                  </a:moveTo>
                  <a:lnTo>
                    <a:pt x="312" y="2175"/>
                  </a:lnTo>
                  <a:lnTo>
                    <a:pt x="312" y="1696"/>
                  </a:lnTo>
                  <a:lnTo>
                    <a:pt x="587" y="1696"/>
                  </a:lnTo>
                  <a:lnTo>
                    <a:pt x="587" y="2175"/>
                  </a:lnTo>
                  <a:close/>
                  <a:moveTo>
                    <a:pt x="587" y="1422"/>
                  </a:moveTo>
                  <a:lnTo>
                    <a:pt x="312" y="1422"/>
                  </a:lnTo>
                  <a:lnTo>
                    <a:pt x="312" y="926"/>
                  </a:lnTo>
                  <a:lnTo>
                    <a:pt x="587" y="926"/>
                  </a:lnTo>
                  <a:lnTo>
                    <a:pt x="587" y="1422"/>
                  </a:lnTo>
                  <a:close/>
                  <a:moveTo>
                    <a:pt x="1044" y="3726"/>
                  </a:moveTo>
                  <a:lnTo>
                    <a:pt x="802" y="3726"/>
                  </a:lnTo>
                  <a:lnTo>
                    <a:pt x="802" y="3209"/>
                  </a:lnTo>
                  <a:lnTo>
                    <a:pt x="1044" y="3209"/>
                  </a:lnTo>
                  <a:lnTo>
                    <a:pt x="1044" y="3726"/>
                  </a:lnTo>
                  <a:close/>
                  <a:moveTo>
                    <a:pt x="1044" y="2956"/>
                  </a:moveTo>
                  <a:lnTo>
                    <a:pt x="802" y="2956"/>
                  </a:lnTo>
                  <a:lnTo>
                    <a:pt x="802" y="2450"/>
                  </a:lnTo>
                  <a:lnTo>
                    <a:pt x="1044" y="2450"/>
                  </a:lnTo>
                  <a:lnTo>
                    <a:pt x="1044" y="2956"/>
                  </a:lnTo>
                  <a:close/>
                  <a:moveTo>
                    <a:pt x="1044" y="2175"/>
                  </a:moveTo>
                  <a:lnTo>
                    <a:pt x="802" y="2175"/>
                  </a:lnTo>
                  <a:lnTo>
                    <a:pt x="802" y="1696"/>
                  </a:lnTo>
                  <a:lnTo>
                    <a:pt x="1044" y="1696"/>
                  </a:lnTo>
                  <a:lnTo>
                    <a:pt x="1044" y="2175"/>
                  </a:lnTo>
                  <a:close/>
                  <a:moveTo>
                    <a:pt x="1044" y="1422"/>
                  </a:moveTo>
                  <a:lnTo>
                    <a:pt x="802" y="1422"/>
                  </a:lnTo>
                  <a:lnTo>
                    <a:pt x="802" y="926"/>
                  </a:lnTo>
                  <a:lnTo>
                    <a:pt x="1044" y="926"/>
                  </a:lnTo>
                  <a:lnTo>
                    <a:pt x="1044" y="1422"/>
                  </a:lnTo>
                  <a:close/>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2" name="Freeform 352"/>
            <p:cNvSpPr>
              <a:spLocks noChangeArrowheads="1"/>
            </p:cNvSpPr>
            <p:nvPr/>
          </p:nvSpPr>
          <p:spPr bwMode="auto">
            <a:xfrm>
              <a:off x="7168816" y="8932626"/>
              <a:ext cx="180870" cy="324503"/>
            </a:xfrm>
            <a:custGeom>
              <a:avLst/>
              <a:gdLst>
                <a:gd name="T0" fmla="*/ 0 w 276"/>
                <a:gd name="T1" fmla="*/ 496 h 497"/>
                <a:gd name="T2" fmla="*/ 275 w 276"/>
                <a:gd name="T3" fmla="*/ 496 h 497"/>
                <a:gd name="T4" fmla="*/ 275 w 276"/>
                <a:gd name="T5" fmla="*/ 0 h 497"/>
                <a:gd name="T6" fmla="*/ 0 w 276"/>
                <a:gd name="T7" fmla="*/ 0 h 497"/>
                <a:gd name="T8" fmla="*/ 0 w 276"/>
                <a:gd name="T9" fmla="*/ 496 h 497"/>
              </a:gdLst>
              <a:ahLst/>
              <a:cxnLst>
                <a:cxn ang="0">
                  <a:pos x="T0" y="T1"/>
                </a:cxn>
                <a:cxn ang="0">
                  <a:pos x="T2" y="T3"/>
                </a:cxn>
                <a:cxn ang="0">
                  <a:pos x="T4" y="T5"/>
                </a:cxn>
                <a:cxn ang="0">
                  <a:pos x="T6" y="T7"/>
                </a:cxn>
                <a:cxn ang="0">
                  <a:pos x="T8" y="T9"/>
                </a:cxn>
              </a:cxnLst>
              <a:rect l="0" t="0" r="r" b="b"/>
              <a:pathLst>
                <a:path w="276" h="497">
                  <a:moveTo>
                    <a:pt x="0" y="496"/>
                  </a:moveTo>
                  <a:lnTo>
                    <a:pt x="275" y="496"/>
                  </a:lnTo>
                  <a:lnTo>
                    <a:pt x="275"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3" name="Freeform 353"/>
            <p:cNvSpPr>
              <a:spLocks noChangeArrowheads="1"/>
            </p:cNvSpPr>
            <p:nvPr/>
          </p:nvSpPr>
          <p:spPr bwMode="auto">
            <a:xfrm>
              <a:off x="7487494" y="8932626"/>
              <a:ext cx="157905" cy="324503"/>
            </a:xfrm>
            <a:custGeom>
              <a:avLst/>
              <a:gdLst>
                <a:gd name="T0" fmla="*/ 0 w 243"/>
                <a:gd name="T1" fmla="*/ 496 h 497"/>
                <a:gd name="T2" fmla="*/ 242 w 243"/>
                <a:gd name="T3" fmla="*/ 496 h 497"/>
                <a:gd name="T4" fmla="*/ 242 w 243"/>
                <a:gd name="T5" fmla="*/ 0 h 497"/>
                <a:gd name="T6" fmla="*/ 0 w 243"/>
                <a:gd name="T7" fmla="*/ 0 h 497"/>
                <a:gd name="T8" fmla="*/ 0 w 243"/>
                <a:gd name="T9" fmla="*/ 496 h 497"/>
              </a:gdLst>
              <a:ahLst/>
              <a:cxnLst>
                <a:cxn ang="0">
                  <a:pos x="T0" y="T1"/>
                </a:cxn>
                <a:cxn ang="0">
                  <a:pos x="T2" y="T3"/>
                </a:cxn>
                <a:cxn ang="0">
                  <a:pos x="T4" y="T5"/>
                </a:cxn>
                <a:cxn ang="0">
                  <a:pos x="T6" y="T7"/>
                </a:cxn>
                <a:cxn ang="0">
                  <a:pos x="T8" y="T9"/>
                </a:cxn>
              </a:cxnLst>
              <a:rect l="0" t="0" r="r" b="b"/>
              <a:pathLst>
                <a:path w="243" h="497">
                  <a:moveTo>
                    <a:pt x="0" y="496"/>
                  </a:moveTo>
                  <a:lnTo>
                    <a:pt x="242" y="496"/>
                  </a:lnTo>
                  <a:lnTo>
                    <a:pt x="242"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4" name="Freeform 354"/>
            <p:cNvSpPr>
              <a:spLocks noChangeArrowheads="1"/>
            </p:cNvSpPr>
            <p:nvPr/>
          </p:nvSpPr>
          <p:spPr bwMode="auto">
            <a:xfrm>
              <a:off x="7168816" y="9432305"/>
              <a:ext cx="180870" cy="313016"/>
            </a:xfrm>
            <a:custGeom>
              <a:avLst/>
              <a:gdLst>
                <a:gd name="T0" fmla="*/ 0 w 276"/>
                <a:gd name="T1" fmla="*/ 479 h 480"/>
                <a:gd name="T2" fmla="*/ 275 w 276"/>
                <a:gd name="T3" fmla="*/ 479 h 480"/>
                <a:gd name="T4" fmla="*/ 275 w 276"/>
                <a:gd name="T5" fmla="*/ 0 h 480"/>
                <a:gd name="T6" fmla="*/ 0 w 276"/>
                <a:gd name="T7" fmla="*/ 0 h 480"/>
                <a:gd name="T8" fmla="*/ 0 w 276"/>
                <a:gd name="T9" fmla="*/ 479 h 480"/>
              </a:gdLst>
              <a:ahLst/>
              <a:cxnLst>
                <a:cxn ang="0">
                  <a:pos x="T0" y="T1"/>
                </a:cxn>
                <a:cxn ang="0">
                  <a:pos x="T2" y="T3"/>
                </a:cxn>
                <a:cxn ang="0">
                  <a:pos x="T4" y="T5"/>
                </a:cxn>
                <a:cxn ang="0">
                  <a:pos x="T6" y="T7"/>
                </a:cxn>
                <a:cxn ang="0">
                  <a:pos x="T8" y="T9"/>
                </a:cxn>
              </a:cxnLst>
              <a:rect l="0" t="0" r="r" b="b"/>
              <a:pathLst>
                <a:path w="276" h="480">
                  <a:moveTo>
                    <a:pt x="0" y="479"/>
                  </a:moveTo>
                  <a:lnTo>
                    <a:pt x="275" y="479"/>
                  </a:lnTo>
                  <a:lnTo>
                    <a:pt x="275" y="0"/>
                  </a:lnTo>
                  <a:lnTo>
                    <a:pt x="0" y="0"/>
                  </a:lnTo>
                  <a:lnTo>
                    <a:pt x="0" y="47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5" name="Freeform 355"/>
            <p:cNvSpPr>
              <a:spLocks noChangeArrowheads="1"/>
            </p:cNvSpPr>
            <p:nvPr/>
          </p:nvSpPr>
          <p:spPr bwMode="auto">
            <a:xfrm>
              <a:off x="7487494" y="9432305"/>
              <a:ext cx="157905" cy="313016"/>
            </a:xfrm>
            <a:custGeom>
              <a:avLst/>
              <a:gdLst>
                <a:gd name="T0" fmla="*/ 0 w 243"/>
                <a:gd name="T1" fmla="*/ 479 h 480"/>
                <a:gd name="T2" fmla="*/ 242 w 243"/>
                <a:gd name="T3" fmla="*/ 479 h 480"/>
                <a:gd name="T4" fmla="*/ 242 w 243"/>
                <a:gd name="T5" fmla="*/ 0 h 480"/>
                <a:gd name="T6" fmla="*/ 0 w 243"/>
                <a:gd name="T7" fmla="*/ 0 h 480"/>
                <a:gd name="T8" fmla="*/ 0 w 243"/>
                <a:gd name="T9" fmla="*/ 479 h 480"/>
              </a:gdLst>
              <a:ahLst/>
              <a:cxnLst>
                <a:cxn ang="0">
                  <a:pos x="T0" y="T1"/>
                </a:cxn>
                <a:cxn ang="0">
                  <a:pos x="T2" y="T3"/>
                </a:cxn>
                <a:cxn ang="0">
                  <a:pos x="T4" y="T5"/>
                </a:cxn>
                <a:cxn ang="0">
                  <a:pos x="T6" y="T7"/>
                </a:cxn>
                <a:cxn ang="0">
                  <a:pos x="T8" y="T9"/>
                </a:cxn>
              </a:cxnLst>
              <a:rect l="0" t="0" r="r" b="b"/>
              <a:pathLst>
                <a:path w="243" h="480">
                  <a:moveTo>
                    <a:pt x="0" y="479"/>
                  </a:moveTo>
                  <a:lnTo>
                    <a:pt x="242" y="479"/>
                  </a:lnTo>
                  <a:lnTo>
                    <a:pt x="242" y="0"/>
                  </a:lnTo>
                  <a:lnTo>
                    <a:pt x="0" y="0"/>
                  </a:lnTo>
                  <a:lnTo>
                    <a:pt x="0" y="47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6" name="Freeform 356"/>
            <p:cNvSpPr>
              <a:spLocks noChangeArrowheads="1"/>
            </p:cNvSpPr>
            <p:nvPr/>
          </p:nvSpPr>
          <p:spPr bwMode="auto">
            <a:xfrm>
              <a:off x="7168816" y="9923369"/>
              <a:ext cx="180870" cy="330249"/>
            </a:xfrm>
            <a:custGeom>
              <a:avLst/>
              <a:gdLst>
                <a:gd name="T0" fmla="*/ 0 w 276"/>
                <a:gd name="T1" fmla="*/ 506 h 507"/>
                <a:gd name="T2" fmla="*/ 275 w 276"/>
                <a:gd name="T3" fmla="*/ 506 h 507"/>
                <a:gd name="T4" fmla="*/ 275 w 276"/>
                <a:gd name="T5" fmla="*/ 0 h 507"/>
                <a:gd name="T6" fmla="*/ 0 w 276"/>
                <a:gd name="T7" fmla="*/ 0 h 507"/>
                <a:gd name="T8" fmla="*/ 0 w 276"/>
                <a:gd name="T9" fmla="*/ 506 h 507"/>
              </a:gdLst>
              <a:ahLst/>
              <a:cxnLst>
                <a:cxn ang="0">
                  <a:pos x="T0" y="T1"/>
                </a:cxn>
                <a:cxn ang="0">
                  <a:pos x="T2" y="T3"/>
                </a:cxn>
                <a:cxn ang="0">
                  <a:pos x="T4" y="T5"/>
                </a:cxn>
                <a:cxn ang="0">
                  <a:pos x="T6" y="T7"/>
                </a:cxn>
                <a:cxn ang="0">
                  <a:pos x="T8" y="T9"/>
                </a:cxn>
              </a:cxnLst>
              <a:rect l="0" t="0" r="r" b="b"/>
              <a:pathLst>
                <a:path w="276" h="507">
                  <a:moveTo>
                    <a:pt x="0" y="506"/>
                  </a:moveTo>
                  <a:lnTo>
                    <a:pt x="275" y="506"/>
                  </a:lnTo>
                  <a:lnTo>
                    <a:pt x="275" y="0"/>
                  </a:lnTo>
                  <a:lnTo>
                    <a:pt x="0" y="0"/>
                  </a:lnTo>
                  <a:lnTo>
                    <a:pt x="0" y="5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7" name="Freeform 357"/>
            <p:cNvSpPr>
              <a:spLocks noChangeArrowheads="1"/>
            </p:cNvSpPr>
            <p:nvPr/>
          </p:nvSpPr>
          <p:spPr bwMode="auto">
            <a:xfrm>
              <a:off x="7487494" y="9923369"/>
              <a:ext cx="157905" cy="330249"/>
            </a:xfrm>
            <a:custGeom>
              <a:avLst/>
              <a:gdLst>
                <a:gd name="T0" fmla="*/ 0 w 243"/>
                <a:gd name="T1" fmla="*/ 506 h 507"/>
                <a:gd name="T2" fmla="*/ 242 w 243"/>
                <a:gd name="T3" fmla="*/ 506 h 507"/>
                <a:gd name="T4" fmla="*/ 242 w 243"/>
                <a:gd name="T5" fmla="*/ 0 h 507"/>
                <a:gd name="T6" fmla="*/ 0 w 243"/>
                <a:gd name="T7" fmla="*/ 0 h 507"/>
                <a:gd name="T8" fmla="*/ 0 w 243"/>
                <a:gd name="T9" fmla="*/ 506 h 507"/>
              </a:gdLst>
              <a:ahLst/>
              <a:cxnLst>
                <a:cxn ang="0">
                  <a:pos x="T0" y="T1"/>
                </a:cxn>
                <a:cxn ang="0">
                  <a:pos x="T2" y="T3"/>
                </a:cxn>
                <a:cxn ang="0">
                  <a:pos x="T4" y="T5"/>
                </a:cxn>
                <a:cxn ang="0">
                  <a:pos x="T6" y="T7"/>
                </a:cxn>
                <a:cxn ang="0">
                  <a:pos x="T8" y="T9"/>
                </a:cxn>
              </a:cxnLst>
              <a:rect l="0" t="0" r="r" b="b"/>
              <a:pathLst>
                <a:path w="243" h="507">
                  <a:moveTo>
                    <a:pt x="0" y="506"/>
                  </a:moveTo>
                  <a:lnTo>
                    <a:pt x="242" y="506"/>
                  </a:lnTo>
                  <a:lnTo>
                    <a:pt x="242" y="0"/>
                  </a:lnTo>
                  <a:lnTo>
                    <a:pt x="0" y="0"/>
                  </a:lnTo>
                  <a:lnTo>
                    <a:pt x="0" y="5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8" name="Freeform 358"/>
            <p:cNvSpPr>
              <a:spLocks noChangeArrowheads="1"/>
            </p:cNvSpPr>
            <p:nvPr/>
          </p:nvSpPr>
          <p:spPr bwMode="auto">
            <a:xfrm>
              <a:off x="7168816" y="10417304"/>
              <a:ext cx="180870" cy="335992"/>
            </a:xfrm>
            <a:custGeom>
              <a:avLst/>
              <a:gdLst>
                <a:gd name="T0" fmla="*/ 0 w 276"/>
                <a:gd name="T1" fmla="*/ 517 h 518"/>
                <a:gd name="T2" fmla="*/ 275 w 276"/>
                <a:gd name="T3" fmla="*/ 517 h 518"/>
                <a:gd name="T4" fmla="*/ 275 w 276"/>
                <a:gd name="T5" fmla="*/ 0 h 518"/>
                <a:gd name="T6" fmla="*/ 0 w 276"/>
                <a:gd name="T7" fmla="*/ 0 h 518"/>
                <a:gd name="T8" fmla="*/ 0 w 276"/>
                <a:gd name="T9" fmla="*/ 517 h 518"/>
              </a:gdLst>
              <a:ahLst/>
              <a:cxnLst>
                <a:cxn ang="0">
                  <a:pos x="T0" y="T1"/>
                </a:cxn>
                <a:cxn ang="0">
                  <a:pos x="T2" y="T3"/>
                </a:cxn>
                <a:cxn ang="0">
                  <a:pos x="T4" y="T5"/>
                </a:cxn>
                <a:cxn ang="0">
                  <a:pos x="T6" y="T7"/>
                </a:cxn>
                <a:cxn ang="0">
                  <a:pos x="T8" y="T9"/>
                </a:cxn>
              </a:cxnLst>
              <a:rect l="0" t="0" r="r" b="b"/>
              <a:pathLst>
                <a:path w="276" h="518">
                  <a:moveTo>
                    <a:pt x="0" y="517"/>
                  </a:moveTo>
                  <a:lnTo>
                    <a:pt x="275" y="517"/>
                  </a:lnTo>
                  <a:lnTo>
                    <a:pt x="275" y="0"/>
                  </a:lnTo>
                  <a:lnTo>
                    <a:pt x="0" y="0"/>
                  </a:lnTo>
                  <a:lnTo>
                    <a:pt x="0" y="51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9" name="Freeform 359"/>
            <p:cNvSpPr>
              <a:spLocks noChangeArrowheads="1"/>
            </p:cNvSpPr>
            <p:nvPr/>
          </p:nvSpPr>
          <p:spPr bwMode="auto">
            <a:xfrm>
              <a:off x="7487494" y="10417304"/>
              <a:ext cx="157905" cy="335992"/>
            </a:xfrm>
            <a:custGeom>
              <a:avLst/>
              <a:gdLst>
                <a:gd name="T0" fmla="*/ 0 w 243"/>
                <a:gd name="T1" fmla="*/ 517 h 518"/>
                <a:gd name="T2" fmla="*/ 242 w 243"/>
                <a:gd name="T3" fmla="*/ 517 h 518"/>
                <a:gd name="T4" fmla="*/ 242 w 243"/>
                <a:gd name="T5" fmla="*/ 0 h 518"/>
                <a:gd name="T6" fmla="*/ 0 w 243"/>
                <a:gd name="T7" fmla="*/ 0 h 518"/>
                <a:gd name="T8" fmla="*/ 0 w 243"/>
                <a:gd name="T9" fmla="*/ 517 h 518"/>
              </a:gdLst>
              <a:ahLst/>
              <a:cxnLst>
                <a:cxn ang="0">
                  <a:pos x="T0" y="T1"/>
                </a:cxn>
                <a:cxn ang="0">
                  <a:pos x="T2" y="T3"/>
                </a:cxn>
                <a:cxn ang="0">
                  <a:pos x="T4" y="T5"/>
                </a:cxn>
                <a:cxn ang="0">
                  <a:pos x="T6" y="T7"/>
                </a:cxn>
                <a:cxn ang="0">
                  <a:pos x="T8" y="T9"/>
                </a:cxn>
              </a:cxnLst>
              <a:rect l="0" t="0" r="r" b="b"/>
              <a:pathLst>
                <a:path w="243" h="518">
                  <a:moveTo>
                    <a:pt x="0" y="517"/>
                  </a:moveTo>
                  <a:lnTo>
                    <a:pt x="242" y="517"/>
                  </a:lnTo>
                  <a:lnTo>
                    <a:pt x="242" y="0"/>
                  </a:lnTo>
                  <a:lnTo>
                    <a:pt x="0" y="0"/>
                  </a:lnTo>
                  <a:lnTo>
                    <a:pt x="0" y="51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20" name="Group 1219"/>
          <p:cNvGrpSpPr/>
          <p:nvPr/>
        </p:nvGrpSpPr>
        <p:grpSpPr>
          <a:xfrm>
            <a:off x="3865915" y="3589002"/>
            <a:ext cx="567018" cy="2103535"/>
            <a:chOff x="7728655" y="7178004"/>
            <a:chExt cx="1134035" cy="4207070"/>
          </a:xfrm>
        </p:grpSpPr>
        <p:sp>
          <p:nvSpPr>
            <p:cNvPr id="1221" name="Freeform 104"/>
            <p:cNvSpPr>
              <a:spLocks noChangeArrowheads="1"/>
            </p:cNvSpPr>
            <p:nvPr/>
          </p:nvSpPr>
          <p:spPr bwMode="auto">
            <a:xfrm>
              <a:off x="7728655" y="7178004"/>
              <a:ext cx="1134035" cy="4207070"/>
            </a:xfrm>
            <a:custGeom>
              <a:avLst/>
              <a:gdLst>
                <a:gd name="T0" fmla="*/ 1615 w 1740"/>
                <a:gd name="T1" fmla="*/ 0 h 6460"/>
                <a:gd name="T2" fmla="*/ 1271 w 1740"/>
                <a:gd name="T3" fmla="*/ 736 h 6460"/>
                <a:gd name="T4" fmla="*/ 463 w 1740"/>
                <a:gd name="T5" fmla="*/ 322 h 6460"/>
                <a:gd name="T6" fmla="*/ 0 w 1740"/>
                <a:gd name="T7" fmla="*/ 736 h 6460"/>
                <a:gd name="T8" fmla="*/ 1739 w 1740"/>
                <a:gd name="T9" fmla="*/ 736 h 6460"/>
                <a:gd name="T10" fmla="*/ 560 w 1740"/>
                <a:gd name="T11" fmla="*/ 6141 h 6460"/>
                <a:gd name="T12" fmla="*/ 560 w 1740"/>
                <a:gd name="T13" fmla="*/ 5726 h 6460"/>
                <a:gd name="T14" fmla="*/ 560 w 1740"/>
                <a:gd name="T15" fmla="*/ 5511 h 6460"/>
                <a:gd name="T16" fmla="*/ 560 w 1740"/>
                <a:gd name="T17" fmla="*/ 5097 h 6460"/>
                <a:gd name="T18" fmla="*/ 560 w 1740"/>
                <a:gd name="T19" fmla="*/ 4844 h 6460"/>
                <a:gd name="T20" fmla="*/ 560 w 1740"/>
                <a:gd name="T21" fmla="*/ 4429 h 6460"/>
                <a:gd name="T22" fmla="*/ 560 w 1740"/>
                <a:gd name="T23" fmla="*/ 4214 h 6460"/>
                <a:gd name="T24" fmla="*/ 560 w 1740"/>
                <a:gd name="T25" fmla="*/ 3794 h 6460"/>
                <a:gd name="T26" fmla="*/ 560 w 1740"/>
                <a:gd name="T27" fmla="*/ 3546 h 6460"/>
                <a:gd name="T28" fmla="*/ 560 w 1740"/>
                <a:gd name="T29" fmla="*/ 3126 h 6460"/>
                <a:gd name="T30" fmla="*/ 560 w 1740"/>
                <a:gd name="T31" fmla="*/ 2911 h 6460"/>
                <a:gd name="T32" fmla="*/ 560 w 1740"/>
                <a:gd name="T33" fmla="*/ 2475 h 6460"/>
                <a:gd name="T34" fmla="*/ 560 w 1740"/>
                <a:gd name="T35" fmla="*/ 2243 h 6460"/>
                <a:gd name="T36" fmla="*/ 560 w 1740"/>
                <a:gd name="T37" fmla="*/ 1829 h 6460"/>
                <a:gd name="T38" fmla="*/ 340 w 1740"/>
                <a:gd name="T39" fmla="*/ 1614 h 6460"/>
                <a:gd name="T40" fmla="*/ 560 w 1740"/>
                <a:gd name="T41" fmla="*/ 1614 h 6460"/>
                <a:gd name="T42" fmla="*/ 980 w 1740"/>
                <a:gd name="T43" fmla="*/ 6141 h 6460"/>
                <a:gd name="T44" fmla="*/ 980 w 1740"/>
                <a:gd name="T45" fmla="*/ 5726 h 6460"/>
                <a:gd name="T46" fmla="*/ 980 w 1740"/>
                <a:gd name="T47" fmla="*/ 5511 h 6460"/>
                <a:gd name="T48" fmla="*/ 980 w 1740"/>
                <a:gd name="T49" fmla="*/ 5097 h 6460"/>
                <a:gd name="T50" fmla="*/ 980 w 1740"/>
                <a:gd name="T51" fmla="*/ 4844 h 6460"/>
                <a:gd name="T52" fmla="*/ 980 w 1740"/>
                <a:gd name="T53" fmla="*/ 4429 h 6460"/>
                <a:gd name="T54" fmla="*/ 980 w 1740"/>
                <a:gd name="T55" fmla="*/ 4214 h 6460"/>
                <a:gd name="T56" fmla="*/ 980 w 1740"/>
                <a:gd name="T57" fmla="*/ 3794 h 6460"/>
                <a:gd name="T58" fmla="*/ 980 w 1740"/>
                <a:gd name="T59" fmla="*/ 3546 h 6460"/>
                <a:gd name="T60" fmla="*/ 980 w 1740"/>
                <a:gd name="T61" fmla="*/ 3126 h 6460"/>
                <a:gd name="T62" fmla="*/ 980 w 1740"/>
                <a:gd name="T63" fmla="*/ 2911 h 6460"/>
                <a:gd name="T64" fmla="*/ 980 w 1740"/>
                <a:gd name="T65" fmla="*/ 2475 h 6460"/>
                <a:gd name="T66" fmla="*/ 980 w 1740"/>
                <a:gd name="T67" fmla="*/ 2243 h 6460"/>
                <a:gd name="T68" fmla="*/ 980 w 1740"/>
                <a:gd name="T69" fmla="*/ 1829 h 6460"/>
                <a:gd name="T70" fmla="*/ 754 w 1740"/>
                <a:gd name="T71" fmla="*/ 1614 h 6460"/>
                <a:gd name="T72" fmla="*/ 980 w 1740"/>
                <a:gd name="T73" fmla="*/ 1614 h 6460"/>
                <a:gd name="T74" fmla="*/ 1422 w 1740"/>
                <a:gd name="T75" fmla="*/ 6141 h 6460"/>
                <a:gd name="T76" fmla="*/ 1422 w 1740"/>
                <a:gd name="T77" fmla="*/ 5726 h 6460"/>
                <a:gd name="T78" fmla="*/ 1422 w 1740"/>
                <a:gd name="T79" fmla="*/ 5511 h 6460"/>
                <a:gd name="T80" fmla="*/ 1422 w 1740"/>
                <a:gd name="T81" fmla="*/ 5097 h 6460"/>
                <a:gd name="T82" fmla="*/ 1422 w 1740"/>
                <a:gd name="T83" fmla="*/ 4844 h 6460"/>
                <a:gd name="T84" fmla="*/ 1422 w 1740"/>
                <a:gd name="T85" fmla="*/ 4429 h 6460"/>
                <a:gd name="T86" fmla="*/ 1422 w 1740"/>
                <a:gd name="T87" fmla="*/ 4214 h 6460"/>
                <a:gd name="T88" fmla="*/ 1422 w 1740"/>
                <a:gd name="T89" fmla="*/ 3794 h 6460"/>
                <a:gd name="T90" fmla="*/ 1422 w 1740"/>
                <a:gd name="T91" fmla="*/ 3546 h 6460"/>
                <a:gd name="T92" fmla="*/ 1422 w 1740"/>
                <a:gd name="T93" fmla="*/ 3126 h 6460"/>
                <a:gd name="T94" fmla="*/ 1422 w 1740"/>
                <a:gd name="T95" fmla="*/ 2911 h 6460"/>
                <a:gd name="T96" fmla="*/ 1422 w 1740"/>
                <a:gd name="T97" fmla="*/ 2475 h 6460"/>
                <a:gd name="T98" fmla="*/ 1422 w 1740"/>
                <a:gd name="T99" fmla="*/ 2243 h 6460"/>
                <a:gd name="T100" fmla="*/ 1422 w 1740"/>
                <a:gd name="T101" fmla="*/ 1829 h 6460"/>
                <a:gd name="T102" fmla="*/ 1422 w 1740"/>
                <a:gd name="T103" fmla="*/ 1614 h 6460"/>
                <a:gd name="T104" fmla="*/ 1422 w 1740"/>
                <a:gd name="T105" fmla="*/ 1178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0" h="6460">
                  <a:moveTo>
                    <a:pt x="1615" y="736"/>
                  </a:moveTo>
                  <a:lnTo>
                    <a:pt x="1615" y="736"/>
                  </a:lnTo>
                  <a:cubicBezTo>
                    <a:pt x="1615" y="0"/>
                    <a:pt x="1615" y="0"/>
                    <a:pt x="1615" y="0"/>
                  </a:cubicBezTo>
                  <a:cubicBezTo>
                    <a:pt x="1368" y="0"/>
                    <a:pt x="1368" y="0"/>
                    <a:pt x="1368" y="0"/>
                  </a:cubicBezTo>
                  <a:cubicBezTo>
                    <a:pt x="1368" y="736"/>
                    <a:pt x="1368" y="736"/>
                    <a:pt x="1368" y="736"/>
                  </a:cubicBezTo>
                  <a:cubicBezTo>
                    <a:pt x="1271" y="736"/>
                    <a:pt x="1271" y="736"/>
                    <a:pt x="1271" y="736"/>
                  </a:cubicBezTo>
                  <a:cubicBezTo>
                    <a:pt x="1271" y="656"/>
                    <a:pt x="1271" y="656"/>
                    <a:pt x="1271" y="656"/>
                  </a:cubicBezTo>
                  <a:cubicBezTo>
                    <a:pt x="1271" y="472"/>
                    <a:pt x="1120" y="322"/>
                    <a:pt x="932" y="322"/>
                  </a:cubicBezTo>
                  <a:cubicBezTo>
                    <a:pt x="463" y="322"/>
                    <a:pt x="463" y="322"/>
                    <a:pt x="463" y="322"/>
                  </a:cubicBezTo>
                  <a:cubicBezTo>
                    <a:pt x="275" y="322"/>
                    <a:pt x="124" y="472"/>
                    <a:pt x="124" y="656"/>
                  </a:cubicBezTo>
                  <a:cubicBezTo>
                    <a:pt x="124" y="736"/>
                    <a:pt x="124" y="736"/>
                    <a:pt x="124" y="736"/>
                  </a:cubicBezTo>
                  <a:cubicBezTo>
                    <a:pt x="0" y="736"/>
                    <a:pt x="0" y="736"/>
                    <a:pt x="0" y="736"/>
                  </a:cubicBezTo>
                  <a:cubicBezTo>
                    <a:pt x="0" y="6459"/>
                    <a:pt x="0" y="6459"/>
                    <a:pt x="0" y="6459"/>
                  </a:cubicBezTo>
                  <a:cubicBezTo>
                    <a:pt x="1739" y="6459"/>
                    <a:pt x="1739" y="6459"/>
                    <a:pt x="1739" y="6459"/>
                  </a:cubicBezTo>
                  <a:cubicBezTo>
                    <a:pt x="1739" y="736"/>
                    <a:pt x="1739" y="736"/>
                    <a:pt x="1739" y="736"/>
                  </a:cubicBezTo>
                  <a:lnTo>
                    <a:pt x="1615" y="736"/>
                  </a:lnTo>
                  <a:close/>
                  <a:moveTo>
                    <a:pt x="560" y="6141"/>
                  </a:moveTo>
                  <a:lnTo>
                    <a:pt x="560" y="6141"/>
                  </a:lnTo>
                  <a:cubicBezTo>
                    <a:pt x="340" y="6141"/>
                    <a:pt x="340" y="6141"/>
                    <a:pt x="340" y="6141"/>
                  </a:cubicBezTo>
                  <a:cubicBezTo>
                    <a:pt x="340" y="5726"/>
                    <a:pt x="340" y="5726"/>
                    <a:pt x="340" y="5726"/>
                  </a:cubicBezTo>
                  <a:cubicBezTo>
                    <a:pt x="560" y="5726"/>
                    <a:pt x="560" y="5726"/>
                    <a:pt x="560" y="5726"/>
                  </a:cubicBezTo>
                  <a:lnTo>
                    <a:pt x="560" y="6141"/>
                  </a:lnTo>
                  <a:close/>
                  <a:moveTo>
                    <a:pt x="560" y="5511"/>
                  </a:moveTo>
                  <a:lnTo>
                    <a:pt x="560" y="5511"/>
                  </a:lnTo>
                  <a:cubicBezTo>
                    <a:pt x="340" y="5511"/>
                    <a:pt x="340" y="5511"/>
                    <a:pt x="340" y="5511"/>
                  </a:cubicBezTo>
                  <a:cubicBezTo>
                    <a:pt x="340" y="5097"/>
                    <a:pt x="340" y="5097"/>
                    <a:pt x="340" y="5097"/>
                  </a:cubicBezTo>
                  <a:cubicBezTo>
                    <a:pt x="560" y="5097"/>
                    <a:pt x="560" y="5097"/>
                    <a:pt x="560" y="5097"/>
                  </a:cubicBezTo>
                  <a:lnTo>
                    <a:pt x="560" y="5511"/>
                  </a:lnTo>
                  <a:close/>
                  <a:moveTo>
                    <a:pt x="560" y="4844"/>
                  </a:moveTo>
                  <a:lnTo>
                    <a:pt x="560" y="4844"/>
                  </a:lnTo>
                  <a:cubicBezTo>
                    <a:pt x="340" y="4844"/>
                    <a:pt x="340" y="4844"/>
                    <a:pt x="340" y="4844"/>
                  </a:cubicBezTo>
                  <a:cubicBezTo>
                    <a:pt x="340" y="4429"/>
                    <a:pt x="340" y="4429"/>
                    <a:pt x="340" y="4429"/>
                  </a:cubicBezTo>
                  <a:cubicBezTo>
                    <a:pt x="560" y="4429"/>
                    <a:pt x="560" y="4429"/>
                    <a:pt x="560" y="4429"/>
                  </a:cubicBezTo>
                  <a:lnTo>
                    <a:pt x="560" y="4844"/>
                  </a:lnTo>
                  <a:close/>
                  <a:moveTo>
                    <a:pt x="560" y="4214"/>
                  </a:moveTo>
                  <a:lnTo>
                    <a:pt x="560" y="4214"/>
                  </a:lnTo>
                  <a:cubicBezTo>
                    <a:pt x="340" y="4214"/>
                    <a:pt x="340" y="4214"/>
                    <a:pt x="340" y="4214"/>
                  </a:cubicBezTo>
                  <a:cubicBezTo>
                    <a:pt x="340" y="3794"/>
                    <a:pt x="340" y="3794"/>
                    <a:pt x="340" y="3794"/>
                  </a:cubicBezTo>
                  <a:cubicBezTo>
                    <a:pt x="560" y="3794"/>
                    <a:pt x="560" y="3794"/>
                    <a:pt x="560" y="3794"/>
                  </a:cubicBezTo>
                  <a:lnTo>
                    <a:pt x="560" y="4214"/>
                  </a:lnTo>
                  <a:close/>
                  <a:moveTo>
                    <a:pt x="560" y="3546"/>
                  </a:moveTo>
                  <a:lnTo>
                    <a:pt x="560" y="3546"/>
                  </a:lnTo>
                  <a:cubicBezTo>
                    <a:pt x="340" y="3546"/>
                    <a:pt x="340" y="3546"/>
                    <a:pt x="340" y="3546"/>
                  </a:cubicBezTo>
                  <a:cubicBezTo>
                    <a:pt x="340" y="3126"/>
                    <a:pt x="340" y="3126"/>
                    <a:pt x="340" y="3126"/>
                  </a:cubicBezTo>
                  <a:cubicBezTo>
                    <a:pt x="560" y="3126"/>
                    <a:pt x="560" y="3126"/>
                    <a:pt x="560" y="3126"/>
                  </a:cubicBezTo>
                  <a:lnTo>
                    <a:pt x="560" y="3546"/>
                  </a:lnTo>
                  <a:close/>
                  <a:moveTo>
                    <a:pt x="560" y="2911"/>
                  </a:moveTo>
                  <a:lnTo>
                    <a:pt x="560" y="2911"/>
                  </a:lnTo>
                  <a:cubicBezTo>
                    <a:pt x="340" y="2911"/>
                    <a:pt x="340" y="2911"/>
                    <a:pt x="340" y="2911"/>
                  </a:cubicBezTo>
                  <a:cubicBezTo>
                    <a:pt x="340" y="2475"/>
                    <a:pt x="340" y="2475"/>
                    <a:pt x="340" y="2475"/>
                  </a:cubicBezTo>
                  <a:cubicBezTo>
                    <a:pt x="560" y="2475"/>
                    <a:pt x="560" y="2475"/>
                    <a:pt x="560" y="2475"/>
                  </a:cubicBezTo>
                  <a:lnTo>
                    <a:pt x="560" y="2911"/>
                  </a:lnTo>
                  <a:close/>
                  <a:moveTo>
                    <a:pt x="560" y="2243"/>
                  </a:moveTo>
                  <a:lnTo>
                    <a:pt x="560" y="2243"/>
                  </a:lnTo>
                  <a:cubicBezTo>
                    <a:pt x="340" y="2243"/>
                    <a:pt x="340" y="2243"/>
                    <a:pt x="340" y="2243"/>
                  </a:cubicBezTo>
                  <a:cubicBezTo>
                    <a:pt x="340" y="1829"/>
                    <a:pt x="340" y="1829"/>
                    <a:pt x="340" y="1829"/>
                  </a:cubicBezTo>
                  <a:cubicBezTo>
                    <a:pt x="560" y="1829"/>
                    <a:pt x="560" y="1829"/>
                    <a:pt x="560" y="1829"/>
                  </a:cubicBezTo>
                  <a:lnTo>
                    <a:pt x="560" y="2243"/>
                  </a:lnTo>
                  <a:close/>
                  <a:moveTo>
                    <a:pt x="340" y="1614"/>
                  </a:moveTo>
                  <a:lnTo>
                    <a:pt x="340" y="1614"/>
                  </a:lnTo>
                  <a:cubicBezTo>
                    <a:pt x="340" y="1178"/>
                    <a:pt x="340" y="1178"/>
                    <a:pt x="340" y="1178"/>
                  </a:cubicBezTo>
                  <a:cubicBezTo>
                    <a:pt x="560" y="1178"/>
                    <a:pt x="560" y="1178"/>
                    <a:pt x="560" y="1178"/>
                  </a:cubicBezTo>
                  <a:cubicBezTo>
                    <a:pt x="560" y="1614"/>
                    <a:pt x="560" y="1614"/>
                    <a:pt x="560" y="1614"/>
                  </a:cubicBezTo>
                  <a:lnTo>
                    <a:pt x="340" y="1614"/>
                  </a:lnTo>
                  <a:close/>
                  <a:moveTo>
                    <a:pt x="980" y="6141"/>
                  </a:moveTo>
                  <a:lnTo>
                    <a:pt x="980" y="6141"/>
                  </a:lnTo>
                  <a:cubicBezTo>
                    <a:pt x="754" y="6141"/>
                    <a:pt x="754" y="6141"/>
                    <a:pt x="754" y="6141"/>
                  </a:cubicBezTo>
                  <a:cubicBezTo>
                    <a:pt x="754" y="5726"/>
                    <a:pt x="754" y="5726"/>
                    <a:pt x="754" y="5726"/>
                  </a:cubicBezTo>
                  <a:cubicBezTo>
                    <a:pt x="980" y="5726"/>
                    <a:pt x="980" y="5726"/>
                    <a:pt x="980" y="5726"/>
                  </a:cubicBezTo>
                  <a:lnTo>
                    <a:pt x="980" y="6141"/>
                  </a:lnTo>
                  <a:close/>
                  <a:moveTo>
                    <a:pt x="980" y="5511"/>
                  </a:moveTo>
                  <a:lnTo>
                    <a:pt x="980" y="5511"/>
                  </a:lnTo>
                  <a:cubicBezTo>
                    <a:pt x="754" y="5511"/>
                    <a:pt x="754" y="5511"/>
                    <a:pt x="754" y="5511"/>
                  </a:cubicBezTo>
                  <a:cubicBezTo>
                    <a:pt x="754" y="5097"/>
                    <a:pt x="754" y="5097"/>
                    <a:pt x="754" y="5097"/>
                  </a:cubicBezTo>
                  <a:cubicBezTo>
                    <a:pt x="980" y="5097"/>
                    <a:pt x="980" y="5097"/>
                    <a:pt x="980" y="5097"/>
                  </a:cubicBezTo>
                  <a:lnTo>
                    <a:pt x="980" y="5511"/>
                  </a:lnTo>
                  <a:close/>
                  <a:moveTo>
                    <a:pt x="980" y="4844"/>
                  </a:moveTo>
                  <a:lnTo>
                    <a:pt x="980" y="4844"/>
                  </a:lnTo>
                  <a:cubicBezTo>
                    <a:pt x="754" y="4844"/>
                    <a:pt x="754" y="4844"/>
                    <a:pt x="754" y="4844"/>
                  </a:cubicBezTo>
                  <a:cubicBezTo>
                    <a:pt x="754" y="4429"/>
                    <a:pt x="754" y="4429"/>
                    <a:pt x="754" y="4429"/>
                  </a:cubicBezTo>
                  <a:cubicBezTo>
                    <a:pt x="980" y="4429"/>
                    <a:pt x="980" y="4429"/>
                    <a:pt x="980" y="4429"/>
                  </a:cubicBezTo>
                  <a:lnTo>
                    <a:pt x="980" y="4844"/>
                  </a:lnTo>
                  <a:close/>
                  <a:moveTo>
                    <a:pt x="980" y="4214"/>
                  </a:moveTo>
                  <a:lnTo>
                    <a:pt x="980" y="4214"/>
                  </a:lnTo>
                  <a:cubicBezTo>
                    <a:pt x="754" y="4214"/>
                    <a:pt x="754" y="4214"/>
                    <a:pt x="754" y="4214"/>
                  </a:cubicBezTo>
                  <a:cubicBezTo>
                    <a:pt x="754" y="3794"/>
                    <a:pt x="754" y="3794"/>
                    <a:pt x="754" y="3794"/>
                  </a:cubicBezTo>
                  <a:cubicBezTo>
                    <a:pt x="980" y="3794"/>
                    <a:pt x="980" y="3794"/>
                    <a:pt x="980" y="3794"/>
                  </a:cubicBezTo>
                  <a:lnTo>
                    <a:pt x="980" y="4214"/>
                  </a:lnTo>
                  <a:close/>
                  <a:moveTo>
                    <a:pt x="980" y="3546"/>
                  </a:moveTo>
                  <a:lnTo>
                    <a:pt x="980" y="3546"/>
                  </a:lnTo>
                  <a:cubicBezTo>
                    <a:pt x="754" y="3546"/>
                    <a:pt x="754" y="3546"/>
                    <a:pt x="754" y="3546"/>
                  </a:cubicBezTo>
                  <a:cubicBezTo>
                    <a:pt x="754" y="3126"/>
                    <a:pt x="754" y="3126"/>
                    <a:pt x="754" y="3126"/>
                  </a:cubicBezTo>
                  <a:cubicBezTo>
                    <a:pt x="980" y="3126"/>
                    <a:pt x="980" y="3126"/>
                    <a:pt x="980" y="3126"/>
                  </a:cubicBezTo>
                  <a:lnTo>
                    <a:pt x="980" y="3546"/>
                  </a:lnTo>
                  <a:close/>
                  <a:moveTo>
                    <a:pt x="980" y="2911"/>
                  </a:moveTo>
                  <a:lnTo>
                    <a:pt x="980" y="2911"/>
                  </a:lnTo>
                  <a:cubicBezTo>
                    <a:pt x="754" y="2911"/>
                    <a:pt x="754" y="2911"/>
                    <a:pt x="754" y="2911"/>
                  </a:cubicBezTo>
                  <a:cubicBezTo>
                    <a:pt x="754" y="2475"/>
                    <a:pt x="754" y="2475"/>
                    <a:pt x="754" y="2475"/>
                  </a:cubicBezTo>
                  <a:cubicBezTo>
                    <a:pt x="980" y="2475"/>
                    <a:pt x="980" y="2475"/>
                    <a:pt x="980" y="2475"/>
                  </a:cubicBezTo>
                  <a:lnTo>
                    <a:pt x="980" y="2911"/>
                  </a:lnTo>
                  <a:close/>
                  <a:moveTo>
                    <a:pt x="980" y="2243"/>
                  </a:moveTo>
                  <a:lnTo>
                    <a:pt x="980" y="2243"/>
                  </a:lnTo>
                  <a:cubicBezTo>
                    <a:pt x="754" y="2243"/>
                    <a:pt x="754" y="2243"/>
                    <a:pt x="754" y="2243"/>
                  </a:cubicBezTo>
                  <a:cubicBezTo>
                    <a:pt x="754" y="1829"/>
                    <a:pt x="754" y="1829"/>
                    <a:pt x="754" y="1829"/>
                  </a:cubicBezTo>
                  <a:cubicBezTo>
                    <a:pt x="980" y="1829"/>
                    <a:pt x="980" y="1829"/>
                    <a:pt x="980" y="1829"/>
                  </a:cubicBezTo>
                  <a:lnTo>
                    <a:pt x="980" y="2243"/>
                  </a:lnTo>
                  <a:close/>
                  <a:moveTo>
                    <a:pt x="754" y="1614"/>
                  </a:moveTo>
                  <a:lnTo>
                    <a:pt x="754" y="1614"/>
                  </a:lnTo>
                  <a:cubicBezTo>
                    <a:pt x="754" y="1178"/>
                    <a:pt x="754" y="1178"/>
                    <a:pt x="754" y="1178"/>
                  </a:cubicBezTo>
                  <a:cubicBezTo>
                    <a:pt x="980" y="1178"/>
                    <a:pt x="980" y="1178"/>
                    <a:pt x="980" y="1178"/>
                  </a:cubicBezTo>
                  <a:cubicBezTo>
                    <a:pt x="980" y="1614"/>
                    <a:pt x="980" y="1614"/>
                    <a:pt x="980" y="1614"/>
                  </a:cubicBezTo>
                  <a:lnTo>
                    <a:pt x="754" y="1614"/>
                  </a:lnTo>
                  <a:close/>
                  <a:moveTo>
                    <a:pt x="1422" y="6141"/>
                  </a:moveTo>
                  <a:lnTo>
                    <a:pt x="1422" y="6141"/>
                  </a:lnTo>
                  <a:cubicBezTo>
                    <a:pt x="1174" y="6141"/>
                    <a:pt x="1174" y="6141"/>
                    <a:pt x="1174" y="6141"/>
                  </a:cubicBezTo>
                  <a:cubicBezTo>
                    <a:pt x="1174" y="5726"/>
                    <a:pt x="1174" y="5726"/>
                    <a:pt x="1174" y="5726"/>
                  </a:cubicBezTo>
                  <a:cubicBezTo>
                    <a:pt x="1422" y="5726"/>
                    <a:pt x="1422" y="5726"/>
                    <a:pt x="1422" y="5726"/>
                  </a:cubicBezTo>
                  <a:lnTo>
                    <a:pt x="1422" y="6141"/>
                  </a:lnTo>
                  <a:close/>
                  <a:moveTo>
                    <a:pt x="1422" y="5511"/>
                  </a:moveTo>
                  <a:lnTo>
                    <a:pt x="1422" y="5511"/>
                  </a:lnTo>
                  <a:cubicBezTo>
                    <a:pt x="1174" y="5511"/>
                    <a:pt x="1174" y="5511"/>
                    <a:pt x="1174" y="5511"/>
                  </a:cubicBezTo>
                  <a:cubicBezTo>
                    <a:pt x="1174" y="5097"/>
                    <a:pt x="1174" y="5097"/>
                    <a:pt x="1174" y="5097"/>
                  </a:cubicBezTo>
                  <a:cubicBezTo>
                    <a:pt x="1422" y="5097"/>
                    <a:pt x="1422" y="5097"/>
                    <a:pt x="1422" y="5097"/>
                  </a:cubicBezTo>
                  <a:lnTo>
                    <a:pt x="1422" y="5511"/>
                  </a:lnTo>
                  <a:close/>
                  <a:moveTo>
                    <a:pt x="1422" y="4844"/>
                  </a:moveTo>
                  <a:lnTo>
                    <a:pt x="1422" y="4844"/>
                  </a:lnTo>
                  <a:cubicBezTo>
                    <a:pt x="1174" y="4844"/>
                    <a:pt x="1174" y="4844"/>
                    <a:pt x="1174" y="4844"/>
                  </a:cubicBezTo>
                  <a:cubicBezTo>
                    <a:pt x="1174" y="4429"/>
                    <a:pt x="1174" y="4429"/>
                    <a:pt x="1174" y="4429"/>
                  </a:cubicBezTo>
                  <a:cubicBezTo>
                    <a:pt x="1422" y="4429"/>
                    <a:pt x="1422" y="4429"/>
                    <a:pt x="1422" y="4429"/>
                  </a:cubicBezTo>
                  <a:lnTo>
                    <a:pt x="1422" y="4844"/>
                  </a:lnTo>
                  <a:close/>
                  <a:moveTo>
                    <a:pt x="1422" y="4214"/>
                  </a:moveTo>
                  <a:lnTo>
                    <a:pt x="1422" y="4214"/>
                  </a:lnTo>
                  <a:cubicBezTo>
                    <a:pt x="1174" y="4214"/>
                    <a:pt x="1174" y="4214"/>
                    <a:pt x="1174" y="4214"/>
                  </a:cubicBezTo>
                  <a:cubicBezTo>
                    <a:pt x="1174" y="3794"/>
                    <a:pt x="1174" y="3794"/>
                    <a:pt x="1174" y="3794"/>
                  </a:cubicBezTo>
                  <a:cubicBezTo>
                    <a:pt x="1422" y="3794"/>
                    <a:pt x="1422" y="3794"/>
                    <a:pt x="1422" y="3794"/>
                  </a:cubicBezTo>
                  <a:lnTo>
                    <a:pt x="1422" y="4214"/>
                  </a:lnTo>
                  <a:close/>
                  <a:moveTo>
                    <a:pt x="1422" y="3546"/>
                  </a:moveTo>
                  <a:lnTo>
                    <a:pt x="1422" y="3546"/>
                  </a:lnTo>
                  <a:cubicBezTo>
                    <a:pt x="1174" y="3546"/>
                    <a:pt x="1174" y="3546"/>
                    <a:pt x="1174" y="3546"/>
                  </a:cubicBezTo>
                  <a:cubicBezTo>
                    <a:pt x="1174" y="3126"/>
                    <a:pt x="1174" y="3126"/>
                    <a:pt x="1174" y="3126"/>
                  </a:cubicBezTo>
                  <a:cubicBezTo>
                    <a:pt x="1422" y="3126"/>
                    <a:pt x="1422" y="3126"/>
                    <a:pt x="1422" y="3126"/>
                  </a:cubicBezTo>
                  <a:lnTo>
                    <a:pt x="1422" y="3546"/>
                  </a:lnTo>
                  <a:close/>
                  <a:moveTo>
                    <a:pt x="1422" y="2911"/>
                  </a:moveTo>
                  <a:lnTo>
                    <a:pt x="1422" y="2911"/>
                  </a:lnTo>
                  <a:cubicBezTo>
                    <a:pt x="1174" y="2911"/>
                    <a:pt x="1174" y="2911"/>
                    <a:pt x="1174" y="2911"/>
                  </a:cubicBezTo>
                  <a:cubicBezTo>
                    <a:pt x="1174" y="2475"/>
                    <a:pt x="1174" y="2475"/>
                    <a:pt x="1174" y="2475"/>
                  </a:cubicBezTo>
                  <a:cubicBezTo>
                    <a:pt x="1422" y="2475"/>
                    <a:pt x="1422" y="2475"/>
                    <a:pt x="1422" y="2475"/>
                  </a:cubicBezTo>
                  <a:lnTo>
                    <a:pt x="1422" y="2911"/>
                  </a:lnTo>
                  <a:close/>
                  <a:moveTo>
                    <a:pt x="1422" y="2243"/>
                  </a:moveTo>
                  <a:lnTo>
                    <a:pt x="1422" y="2243"/>
                  </a:lnTo>
                  <a:cubicBezTo>
                    <a:pt x="1174" y="2243"/>
                    <a:pt x="1174" y="2243"/>
                    <a:pt x="1174" y="2243"/>
                  </a:cubicBezTo>
                  <a:cubicBezTo>
                    <a:pt x="1174" y="1829"/>
                    <a:pt x="1174" y="1829"/>
                    <a:pt x="1174" y="1829"/>
                  </a:cubicBezTo>
                  <a:cubicBezTo>
                    <a:pt x="1422" y="1829"/>
                    <a:pt x="1422" y="1829"/>
                    <a:pt x="1422" y="1829"/>
                  </a:cubicBezTo>
                  <a:lnTo>
                    <a:pt x="1422" y="2243"/>
                  </a:lnTo>
                  <a:close/>
                  <a:moveTo>
                    <a:pt x="1422" y="1614"/>
                  </a:moveTo>
                  <a:lnTo>
                    <a:pt x="1422" y="1614"/>
                  </a:lnTo>
                  <a:cubicBezTo>
                    <a:pt x="1174" y="1614"/>
                    <a:pt x="1174" y="1614"/>
                    <a:pt x="1174" y="1614"/>
                  </a:cubicBezTo>
                  <a:cubicBezTo>
                    <a:pt x="1174" y="1178"/>
                    <a:pt x="1174" y="1178"/>
                    <a:pt x="1174" y="1178"/>
                  </a:cubicBezTo>
                  <a:cubicBezTo>
                    <a:pt x="1422" y="1178"/>
                    <a:pt x="1422" y="1178"/>
                    <a:pt x="1422" y="1178"/>
                  </a:cubicBezTo>
                  <a:lnTo>
                    <a:pt x="1422" y="1614"/>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2" name="Freeform 105"/>
            <p:cNvSpPr>
              <a:spLocks noChangeArrowheads="1"/>
            </p:cNvSpPr>
            <p:nvPr/>
          </p:nvSpPr>
          <p:spPr bwMode="auto">
            <a:xfrm>
              <a:off x="7949721" y="7947626"/>
              <a:ext cx="143548" cy="284301"/>
            </a:xfrm>
            <a:custGeom>
              <a:avLst/>
              <a:gdLst>
                <a:gd name="T0" fmla="*/ 220 w 221"/>
                <a:gd name="T1" fmla="*/ 0 h 437"/>
                <a:gd name="T2" fmla="*/ 0 w 221"/>
                <a:gd name="T3" fmla="*/ 0 h 437"/>
                <a:gd name="T4" fmla="*/ 0 w 221"/>
                <a:gd name="T5" fmla="*/ 436 h 437"/>
                <a:gd name="T6" fmla="*/ 220 w 221"/>
                <a:gd name="T7" fmla="*/ 436 h 437"/>
                <a:gd name="T8" fmla="*/ 220 w 221"/>
                <a:gd name="T9" fmla="*/ 0 h 437"/>
              </a:gdLst>
              <a:ahLst/>
              <a:cxnLst>
                <a:cxn ang="0">
                  <a:pos x="T0" y="T1"/>
                </a:cxn>
                <a:cxn ang="0">
                  <a:pos x="T2" y="T3"/>
                </a:cxn>
                <a:cxn ang="0">
                  <a:pos x="T4" y="T5"/>
                </a:cxn>
                <a:cxn ang="0">
                  <a:pos x="T6" y="T7"/>
                </a:cxn>
                <a:cxn ang="0">
                  <a:pos x="T8" y="T9"/>
                </a:cxn>
              </a:cxnLst>
              <a:rect l="0" t="0" r="r" b="b"/>
              <a:pathLst>
                <a:path w="221" h="437">
                  <a:moveTo>
                    <a:pt x="220" y="0"/>
                  </a:moveTo>
                  <a:lnTo>
                    <a:pt x="0" y="0"/>
                  </a:lnTo>
                  <a:lnTo>
                    <a:pt x="0" y="436"/>
                  </a:lnTo>
                  <a:lnTo>
                    <a:pt x="220" y="436"/>
                  </a:lnTo>
                  <a:lnTo>
                    <a:pt x="220"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3" name="Freeform 106"/>
            <p:cNvSpPr>
              <a:spLocks noChangeArrowheads="1"/>
            </p:cNvSpPr>
            <p:nvPr/>
          </p:nvSpPr>
          <p:spPr bwMode="auto">
            <a:xfrm>
              <a:off x="8219591" y="7947626"/>
              <a:ext cx="146419" cy="284301"/>
            </a:xfrm>
            <a:custGeom>
              <a:avLst/>
              <a:gdLst>
                <a:gd name="T0" fmla="*/ 226 w 227"/>
                <a:gd name="T1" fmla="*/ 0 h 437"/>
                <a:gd name="T2" fmla="*/ 0 w 227"/>
                <a:gd name="T3" fmla="*/ 0 h 437"/>
                <a:gd name="T4" fmla="*/ 0 w 227"/>
                <a:gd name="T5" fmla="*/ 436 h 437"/>
                <a:gd name="T6" fmla="*/ 226 w 227"/>
                <a:gd name="T7" fmla="*/ 436 h 437"/>
                <a:gd name="T8" fmla="*/ 226 w 227"/>
                <a:gd name="T9" fmla="*/ 0 h 437"/>
              </a:gdLst>
              <a:ahLst/>
              <a:cxnLst>
                <a:cxn ang="0">
                  <a:pos x="T0" y="T1"/>
                </a:cxn>
                <a:cxn ang="0">
                  <a:pos x="T2" y="T3"/>
                </a:cxn>
                <a:cxn ang="0">
                  <a:pos x="T4" y="T5"/>
                </a:cxn>
                <a:cxn ang="0">
                  <a:pos x="T6" y="T7"/>
                </a:cxn>
                <a:cxn ang="0">
                  <a:pos x="T8" y="T9"/>
                </a:cxn>
              </a:cxnLst>
              <a:rect l="0" t="0" r="r" b="b"/>
              <a:pathLst>
                <a:path w="227" h="437">
                  <a:moveTo>
                    <a:pt x="226" y="0"/>
                  </a:moveTo>
                  <a:lnTo>
                    <a:pt x="0" y="0"/>
                  </a:lnTo>
                  <a:lnTo>
                    <a:pt x="0" y="436"/>
                  </a:lnTo>
                  <a:lnTo>
                    <a:pt x="226" y="436"/>
                  </a:lnTo>
                  <a:lnTo>
                    <a:pt x="22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4" name="Freeform 107"/>
            <p:cNvSpPr>
              <a:spLocks noChangeArrowheads="1"/>
            </p:cNvSpPr>
            <p:nvPr/>
          </p:nvSpPr>
          <p:spPr bwMode="auto">
            <a:xfrm>
              <a:off x="8492333" y="7947626"/>
              <a:ext cx="160774" cy="284301"/>
            </a:xfrm>
            <a:custGeom>
              <a:avLst/>
              <a:gdLst>
                <a:gd name="T0" fmla="*/ 0 w 249"/>
                <a:gd name="T1" fmla="*/ 0 h 437"/>
                <a:gd name="T2" fmla="*/ 0 w 249"/>
                <a:gd name="T3" fmla="*/ 436 h 437"/>
                <a:gd name="T4" fmla="*/ 248 w 249"/>
                <a:gd name="T5" fmla="*/ 436 h 437"/>
                <a:gd name="T6" fmla="*/ 248 w 249"/>
                <a:gd name="T7" fmla="*/ 0 h 437"/>
                <a:gd name="T8" fmla="*/ 0 w 249"/>
                <a:gd name="T9" fmla="*/ 0 h 437"/>
              </a:gdLst>
              <a:ahLst/>
              <a:cxnLst>
                <a:cxn ang="0">
                  <a:pos x="T0" y="T1"/>
                </a:cxn>
                <a:cxn ang="0">
                  <a:pos x="T2" y="T3"/>
                </a:cxn>
                <a:cxn ang="0">
                  <a:pos x="T4" y="T5"/>
                </a:cxn>
                <a:cxn ang="0">
                  <a:pos x="T6" y="T7"/>
                </a:cxn>
                <a:cxn ang="0">
                  <a:pos x="T8" y="T9"/>
                </a:cxn>
              </a:cxnLst>
              <a:rect l="0" t="0" r="r" b="b"/>
              <a:pathLst>
                <a:path w="249" h="437">
                  <a:moveTo>
                    <a:pt x="0" y="0"/>
                  </a:moveTo>
                  <a:lnTo>
                    <a:pt x="0" y="436"/>
                  </a:lnTo>
                  <a:lnTo>
                    <a:pt x="248" y="436"/>
                  </a:lnTo>
                  <a:lnTo>
                    <a:pt x="248" y="0"/>
                  </a:lnTo>
                  <a:lnTo>
                    <a:pt x="0"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5" name="Freeform 108"/>
            <p:cNvSpPr>
              <a:spLocks noChangeArrowheads="1"/>
            </p:cNvSpPr>
            <p:nvPr/>
          </p:nvSpPr>
          <p:spPr bwMode="auto">
            <a:xfrm>
              <a:off x="7949721" y="8369770"/>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6" name="Freeform 109"/>
            <p:cNvSpPr>
              <a:spLocks noChangeArrowheads="1"/>
            </p:cNvSpPr>
            <p:nvPr/>
          </p:nvSpPr>
          <p:spPr bwMode="auto">
            <a:xfrm>
              <a:off x="8219591" y="8369770"/>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7" name="Freeform 110"/>
            <p:cNvSpPr>
              <a:spLocks noChangeArrowheads="1"/>
            </p:cNvSpPr>
            <p:nvPr/>
          </p:nvSpPr>
          <p:spPr bwMode="auto">
            <a:xfrm>
              <a:off x="8492333" y="8369770"/>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8" name="Freeform 111"/>
            <p:cNvSpPr>
              <a:spLocks noChangeArrowheads="1"/>
            </p:cNvSpPr>
            <p:nvPr/>
          </p:nvSpPr>
          <p:spPr bwMode="auto">
            <a:xfrm>
              <a:off x="7949721" y="8791912"/>
              <a:ext cx="143548" cy="284301"/>
            </a:xfrm>
            <a:custGeom>
              <a:avLst/>
              <a:gdLst>
                <a:gd name="T0" fmla="*/ 0 w 221"/>
                <a:gd name="T1" fmla="*/ 436 h 437"/>
                <a:gd name="T2" fmla="*/ 220 w 221"/>
                <a:gd name="T3" fmla="*/ 436 h 437"/>
                <a:gd name="T4" fmla="*/ 220 w 221"/>
                <a:gd name="T5" fmla="*/ 0 h 437"/>
                <a:gd name="T6" fmla="*/ 0 w 221"/>
                <a:gd name="T7" fmla="*/ 0 h 437"/>
                <a:gd name="T8" fmla="*/ 0 w 221"/>
                <a:gd name="T9" fmla="*/ 436 h 437"/>
              </a:gdLst>
              <a:ahLst/>
              <a:cxnLst>
                <a:cxn ang="0">
                  <a:pos x="T0" y="T1"/>
                </a:cxn>
                <a:cxn ang="0">
                  <a:pos x="T2" y="T3"/>
                </a:cxn>
                <a:cxn ang="0">
                  <a:pos x="T4" y="T5"/>
                </a:cxn>
                <a:cxn ang="0">
                  <a:pos x="T6" y="T7"/>
                </a:cxn>
                <a:cxn ang="0">
                  <a:pos x="T8" y="T9"/>
                </a:cxn>
              </a:cxnLst>
              <a:rect l="0" t="0" r="r" b="b"/>
              <a:pathLst>
                <a:path w="221" h="437">
                  <a:moveTo>
                    <a:pt x="0" y="436"/>
                  </a:moveTo>
                  <a:lnTo>
                    <a:pt x="220" y="436"/>
                  </a:lnTo>
                  <a:lnTo>
                    <a:pt x="220" y="0"/>
                  </a:lnTo>
                  <a:lnTo>
                    <a:pt x="0" y="0"/>
                  </a:lnTo>
                  <a:lnTo>
                    <a:pt x="0" y="43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9" name="Freeform 112"/>
            <p:cNvSpPr>
              <a:spLocks noChangeArrowheads="1"/>
            </p:cNvSpPr>
            <p:nvPr/>
          </p:nvSpPr>
          <p:spPr bwMode="auto">
            <a:xfrm>
              <a:off x="8219591" y="8791912"/>
              <a:ext cx="146419" cy="284301"/>
            </a:xfrm>
            <a:custGeom>
              <a:avLst/>
              <a:gdLst>
                <a:gd name="T0" fmla="*/ 0 w 227"/>
                <a:gd name="T1" fmla="*/ 436 h 437"/>
                <a:gd name="T2" fmla="*/ 226 w 227"/>
                <a:gd name="T3" fmla="*/ 436 h 437"/>
                <a:gd name="T4" fmla="*/ 226 w 227"/>
                <a:gd name="T5" fmla="*/ 0 h 437"/>
                <a:gd name="T6" fmla="*/ 0 w 227"/>
                <a:gd name="T7" fmla="*/ 0 h 437"/>
                <a:gd name="T8" fmla="*/ 0 w 227"/>
                <a:gd name="T9" fmla="*/ 436 h 437"/>
              </a:gdLst>
              <a:ahLst/>
              <a:cxnLst>
                <a:cxn ang="0">
                  <a:pos x="T0" y="T1"/>
                </a:cxn>
                <a:cxn ang="0">
                  <a:pos x="T2" y="T3"/>
                </a:cxn>
                <a:cxn ang="0">
                  <a:pos x="T4" y="T5"/>
                </a:cxn>
                <a:cxn ang="0">
                  <a:pos x="T6" y="T7"/>
                </a:cxn>
                <a:cxn ang="0">
                  <a:pos x="T8" y="T9"/>
                </a:cxn>
              </a:cxnLst>
              <a:rect l="0" t="0" r="r" b="b"/>
              <a:pathLst>
                <a:path w="227" h="437">
                  <a:moveTo>
                    <a:pt x="0" y="436"/>
                  </a:moveTo>
                  <a:lnTo>
                    <a:pt x="226" y="436"/>
                  </a:lnTo>
                  <a:lnTo>
                    <a:pt x="226" y="0"/>
                  </a:lnTo>
                  <a:lnTo>
                    <a:pt x="0" y="0"/>
                  </a:lnTo>
                  <a:lnTo>
                    <a:pt x="0" y="43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0" name="Freeform 113"/>
            <p:cNvSpPr>
              <a:spLocks noChangeArrowheads="1"/>
            </p:cNvSpPr>
            <p:nvPr/>
          </p:nvSpPr>
          <p:spPr bwMode="auto">
            <a:xfrm>
              <a:off x="8492333" y="8791912"/>
              <a:ext cx="160774" cy="284301"/>
            </a:xfrm>
            <a:custGeom>
              <a:avLst/>
              <a:gdLst>
                <a:gd name="T0" fmla="*/ 0 w 249"/>
                <a:gd name="T1" fmla="*/ 436 h 437"/>
                <a:gd name="T2" fmla="*/ 248 w 249"/>
                <a:gd name="T3" fmla="*/ 436 h 437"/>
                <a:gd name="T4" fmla="*/ 248 w 249"/>
                <a:gd name="T5" fmla="*/ 0 h 437"/>
                <a:gd name="T6" fmla="*/ 0 w 249"/>
                <a:gd name="T7" fmla="*/ 0 h 437"/>
                <a:gd name="T8" fmla="*/ 0 w 249"/>
                <a:gd name="T9" fmla="*/ 436 h 437"/>
              </a:gdLst>
              <a:ahLst/>
              <a:cxnLst>
                <a:cxn ang="0">
                  <a:pos x="T0" y="T1"/>
                </a:cxn>
                <a:cxn ang="0">
                  <a:pos x="T2" y="T3"/>
                </a:cxn>
                <a:cxn ang="0">
                  <a:pos x="T4" y="T5"/>
                </a:cxn>
                <a:cxn ang="0">
                  <a:pos x="T6" y="T7"/>
                </a:cxn>
                <a:cxn ang="0">
                  <a:pos x="T8" y="T9"/>
                </a:cxn>
              </a:cxnLst>
              <a:rect l="0" t="0" r="r" b="b"/>
              <a:pathLst>
                <a:path w="249" h="437">
                  <a:moveTo>
                    <a:pt x="0" y="436"/>
                  </a:moveTo>
                  <a:lnTo>
                    <a:pt x="248" y="436"/>
                  </a:lnTo>
                  <a:lnTo>
                    <a:pt x="248" y="0"/>
                  </a:lnTo>
                  <a:lnTo>
                    <a:pt x="0" y="0"/>
                  </a:lnTo>
                  <a:lnTo>
                    <a:pt x="0" y="43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1" name="Freeform 114"/>
            <p:cNvSpPr>
              <a:spLocks noChangeArrowheads="1"/>
            </p:cNvSpPr>
            <p:nvPr/>
          </p:nvSpPr>
          <p:spPr bwMode="auto">
            <a:xfrm>
              <a:off x="7949721" y="9214054"/>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2" name="Freeform 115"/>
            <p:cNvSpPr>
              <a:spLocks noChangeArrowheads="1"/>
            </p:cNvSpPr>
            <p:nvPr/>
          </p:nvSpPr>
          <p:spPr bwMode="auto">
            <a:xfrm>
              <a:off x="8219591" y="9214054"/>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3" name="Freeform 116"/>
            <p:cNvSpPr>
              <a:spLocks noChangeArrowheads="1"/>
            </p:cNvSpPr>
            <p:nvPr/>
          </p:nvSpPr>
          <p:spPr bwMode="auto">
            <a:xfrm>
              <a:off x="8492333" y="9214054"/>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4" name="Freeform 117"/>
            <p:cNvSpPr>
              <a:spLocks noChangeArrowheads="1"/>
            </p:cNvSpPr>
            <p:nvPr/>
          </p:nvSpPr>
          <p:spPr bwMode="auto">
            <a:xfrm>
              <a:off x="7949721" y="9650556"/>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5" name="Freeform 118"/>
            <p:cNvSpPr>
              <a:spLocks noChangeArrowheads="1"/>
            </p:cNvSpPr>
            <p:nvPr/>
          </p:nvSpPr>
          <p:spPr bwMode="auto">
            <a:xfrm>
              <a:off x="8219591" y="9650556"/>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6" name="Freeform 119"/>
            <p:cNvSpPr>
              <a:spLocks noChangeArrowheads="1"/>
            </p:cNvSpPr>
            <p:nvPr/>
          </p:nvSpPr>
          <p:spPr bwMode="auto">
            <a:xfrm>
              <a:off x="8492333" y="9650556"/>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7" name="Freeform 120"/>
            <p:cNvSpPr>
              <a:spLocks noChangeArrowheads="1"/>
            </p:cNvSpPr>
            <p:nvPr/>
          </p:nvSpPr>
          <p:spPr bwMode="auto">
            <a:xfrm>
              <a:off x="7949721" y="10064084"/>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8" name="Freeform 121"/>
            <p:cNvSpPr>
              <a:spLocks noChangeArrowheads="1"/>
            </p:cNvSpPr>
            <p:nvPr/>
          </p:nvSpPr>
          <p:spPr bwMode="auto">
            <a:xfrm>
              <a:off x="8219591" y="10064084"/>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9" name="Freeform 122"/>
            <p:cNvSpPr>
              <a:spLocks noChangeArrowheads="1"/>
            </p:cNvSpPr>
            <p:nvPr/>
          </p:nvSpPr>
          <p:spPr bwMode="auto">
            <a:xfrm>
              <a:off x="8492333" y="10064084"/>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0" name="Freeform 123"/>
            <p:cNvSpPr>
              <a:spLocks noChangeArrowheads="1"/>
            </p:cNvSpPr>
            <p:nvPr/>
          </p:nvSpPr>
          <p:spPr bwMode="auto">
            <a:xfrm>
              <a:off x="7949721" y="10497713"/>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1" name="Freeform 124"/>
            <p:cNvSpPr>
              <a:spLocks noChangeArrowheads="1"/>
            </p:cNvSpPr>
            <p:nvPr/>
          </p:nvSpPr>
          <p:spPr bwMode="auto">
            <a:xfrm>
              <a:off x="8219591" y="10497713"/>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2" name="Freeform 125"/>
            <p:cNvSpPr>
              <a:spLocks noChangeArrowheads="1"/>
            </p:cNvSpPr>
            <p:nvPr/>
          </p:nvSpPr>
          <p:spPr bwMode="auto">
            <a:xfrm>
              <a:off x="8492333" y="10497713"/>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3" name="Freeform 126"/>
            <p:cNvSpPr>
              <a:spLocks noChangeArrowheads="1"/>
            </p:cNvSpPr>
            <p:nvPr/>
          </p:nvSpPr>
          <p:spPr bwMode="auto">
            <a:xfrm>
              <a:off x="7949721" y="10908370"/>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4" name="Freeform 127"/>
            <p:cNvSpPr>
              <a:spLocks noChangeArrowheads="1"/>
            </p:cNvSpPr>
            <p:nvPr/>
          </p:nvSpPr>
          <p:spPr bwMode="auto">
            <a:xfrm>
              <a:off x="8219591" y="10908370"/>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5" name="Freeform 128"/>
            <p:cNvSpPr>
              <a:spLocks noChangeArrowheads="1"/>
            </p:cNvSpPr>
            <p:nvPr/>
          </p:nvSpPr>
          <p:spPr bwMode="auto">
            <a:xfrm>
              <a:off x="8492333" y="10908370"/>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0" name="Group 29"/>
          <p:cNvGrpSpPr/>
          <p:nvPr/>
        </p:nvGrpSpPr>
        <p:grpSpPr>
          <a:xfrm>
            <a:off x="6915831" y="4506518"/>
            <a:ext cx="1890011" cy="1195218"/>
            <a:chOff x="13828487" y="9013035"/>
            <a:chExt cx="3780022" cy="2390435"/>
          </a:xfrm>
        </p:grpSpPr>
        <p:grpSp>
          <p:nvGrpSpPr>
            <p:cNvPr id="29" name="Group 28"/>
            <p:cNvGrpSpPr/>
            <p:nvPr/>
          </p:nvGrpSpPr>
          <p:grpSpPr>
            <a:xfrm>
              <a:off x="13828487" y="9306081"/>
              <a:ext cx="3637378" cy="2097389"/>
              <a:chOff x="13828487" y="9306081"/>
              <a:chExt cx="3637378" cy="2097389"/>
            </a:xfrm>
          </p:grpSpPr>
          <p:sp>
            <p:nvSpPr>
              <p:cNvPr id="762" name="Freeform 157"/>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3" name="Freeform 158"/>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4" name="Freeform 159"/>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5" name="Freeform 160"/>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6" name="Freeform 161"/>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 name="T8" fmla="*/ 0 w 1031"/>
                  <a:gd name="T9" fmla="*/ 1350 h 1351"/>
                </a:gdLst>
                <a:ahLst/>
                <a:cxnLst>
                  <a:cxn ang="0">
                    <a:pos x="T0" y="T1"/>
                  </a:cxn>
                  <a:cxn ang="0">
                    <a:pos x="T2" y="T3"/>
                  </a:cxn>
                  <a:cxn ang="0">
                    <a:pos x="T4" y="T5"/>
                  </a:cxn>
                  <a:cxn ang="0">
                    <a:pos x="T6" y="T7"/>
                  </a:cxn>
                  <a:cxn ang="0">
                    <a:pos x="T8" y="T9"/>
                  </a:cxn>
                </a:cxnLst>
                <a:rect l="0" t="0" r="r" b="b"/>
                <a:pathLst>
                  <a:path w="1031" h="1351">
                    <a:moveTo>
                      <a:pt x="0" y="1350"/>
                    </a:moveTo>
                    <a:lnTo>
                      <a:pt x="0" y="0"/>
                    </a:lnTo>
                    <a:lnTo>
                      <a:pt x="1030" y="0"/>
                    </a:lnTo>
                    <a:lnTo>
                      <a:pt x="1030" y="1350"/>
                    </a:lnTo>
                    <a:lnTo>
                      <a:pt x="0" y="1350"/>
                    </a:lnTo>
                  </a:path>
                </a:pathLst>
              </a:custGeom>
              <a:solidFill>
                <a:srgbClr val="D4EA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7" name="Freeform 162"/>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Lst>
                <a:ahLst/>
                <a:cxnLst>
                  <a:cxn ang="0">
                    <a:pos x="T0" y="T1"/>
                  </a:cxn>
                  <a:cxn ang="0">
                    <a:pos x="T2" y="T3"/>
                  </a:cxn>
                  <a:cxn ang="0">
                    <a:pos x="T4" y="T5"/>
                  </a:cxn>
                  <a:cxn ang="0">
                    <a:pos x="T6" y="T7"/>
                  </a:cxn>
                </a:cxnLst>
                <a:rect l="0" t="0" r="r" b="b"/>
                <a:pathLst>
                  <a:path w="1031" h="1351">
                    <a:moveTo>
                      <a:pt x="0" y="1350"/>
                    </a:moveTo>
                    <a:lnTo>
                      <a:pt x="0" y="0"/>
                    </a:lnTo>
                    <a:lnTo>
                      <a:pt x="1030" y="0"/>
                    </a:lnTo>
                    <a:lnTo>
                      <a:pt x="1030" y="1350"/>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68" name="Freeform 163"/>
              <p:cNvSpPr>
                <a:spLocks noChangeArrowheads="1"/>
              </p:cNvSpPr>
              <p:nvPr/>
            </p:nvSpPr>
            <p:spPr bwMode="auto">
              <a:xfrm>
                <a:off x="14177961" y="10283436"/>
                <a:ext cx="880815" cy="1116466"/>
              </a:xfrm>
              <a:custGeom>
                <a:avLst/>
                <a:gdLst>
                  <a:gd name="T0" fmla="*/ 1087 w 1088"/>
                  <a:gd name="T1" fmla="*/ 1379 h 1380"/>
                  <a:gd name="T2" fmla="*/ 1035 w 1088"/>
                  <a:gd name="T3" fmla="*/ 1379 h 1380"/>
                  <a:gd name="T4" fmla="*/ 1035 w 1088"/>
                  <a:gd name="T5" fmla="*/ 52 h 1380"/>
                  <a:gd name="T6" fmla="*/ 57 w 1088"/>
                  <a:gd name="T7" fmla="*/ 52 h 1380"/>
                  <a:gd name="T8" fmla="*/ 57 w 1088"/>
                  <a:gd name="T9" fmla="*/ 1379 h 1380"/>
                  <a:gd name="T10" fmla="*/ 0 w 1088"/>
                  <a:gd name="T11" fmla="*/ 1379 h 1380"/>
                  <a:gd name="T12" fmla="*/ 0 w 1088"/>
                  <a:gd name="T13" fmla="*/ 0 h 1380"/>
                  <a:gd name="T14" fmla="*/ 1087 w 1088"/>
                  <a:gd name="T15" fmla="*/ 0 h 1380"/>
                  <a:gd name="T16" fmla="*/ 1087 w 1088"/>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 h="1380">
                    <a:moveTo>
                      <a:pt x="1087" y="1379"/>
                    </a:moveTo>
                    <a:lnTo>
                      <a:pt x="1035" y="1379"/>
                    </a:lnTo>
                    <a:lnTo>
                      <a:pt x="1035" y="52"/>
                    </a:lnTo>
                    <a:lnTo>
                      <a:pt x="57" y="52"/>
                    </a:lnTo>
                    <a:lnTo>
                      <a:pt x="57" y="1379"/>
                    </a:lnTo>
                    <a:lnTo>
                      <a:pt x="0" y="1379"/>
                    </a:lnTo>
                    <a:lnTo>
                      <a:pt x="0" y="0"/>
                    </a:lnTo>
                    <a:lnTo>
                      <a:pt x="1087" y="0"/>
                    </a:lnTo>
                    <a:lnTo>
                      <a:pt x="1087" y="1379"/>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9" name="Freeform 164"/>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0" name="Freeform 165"/>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1" name="Freeform 166"/>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2" name="Freeform 167"/>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3" name="Freeform 168"/>
              <p:cNvSpPr>
                <a:spLocks noChangeArrowheads="1"/>
              </p:cNvSpPr>
              <p:nvPr/>
            </p:nvSpPr>
            <p:spPr bwMode="auto">
              <a:xfrm>
                <a:off x="16107197" y="10287001"/>
                <a:ext cx="60624" cy="1112900"/>
              </a:xfrm>
              <a:custGeom>
                <a:avLst/>
                <a:gdLst>
                  <a:gd name="T0" fmla="*/ 75 w 76"/>
                  <a:gd name="T1" fmla="*/ 1373 h 1374"/>
                  <a:gd name="T2" fmla="*/ 0 w 76"/>
                  <a:gd name="T3" fmla="*/ 1373 h 1374"/>
                  <a:gd name="T4" fmla="*/ 0 w 76"/>
                  <a:gd name="T5" fmla="*/ 0 h 1374"/>
                  <a:gd name="T6" fmla="*/ 75 w 76"/>
                  <a:gd name="T7" fmla="*/ 0 h 1374"/>
                  <a:gd name="T8" fmla="*/ 75 w 76"/>
                  <a:gd name="T9" fmla="*/ 1373 h 1374"/>
                </a:gdLst>
                <a:ahLst/>
                <a:cxnLst>
                  <a:cxn ang="0">
                    <a:pos x="T0" y="T1"/>
                  </a:cxn>
                  <a:cxn ang="0">
                    <a:pos x="T2" y="T3"/>
                  </a:cxn>
                  <a:cxn ang="0">
                    <a:pos x="T4" y="T5"/>
                  </a:cxn>
                  <a:cxn ang="0">
                    <a:pos x="T6" y="T7"/>
                  </a:cxn>
                  <a:cxn ang="0">
                    <a:pos x="T8" y="T9"/>
                  </a:cxn>
                </a:cxnLst>
                <a:rect l="0" t="0" r="r" b="b"/>
                <a:pathLst>
                  <a:path w="76" h="1374">
                    <a:moveTo>
                      <a:pt x="75" y="1373"/>
                    </a:moveTo>
                    <a:lnTo>
                      <a:pt x="0" y="1373"/>
                    </a:lnTo>
                    <a:lnTo>
                      <a:pt x="0" y="0"/>
                    </a:lnTo>
                    <a:lnTo>
                      <a:pt x="75" y="0"/>
                    </a:lnTo>
                    <a:lnTo>
                      <a:pt x="75" y="1373"/>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4" name="Freeform 169"/>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5" name="Freeform 170"/>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6" name="Freeform 171"/>
              <p:cNvSpPr>
                <a:spLocks noChangeArrowheads="1"/>
              </p:cNvSpPr>
              <p:nvPr/>
            </p:nvSpPr>
            <p:spPr bwMode="auto">
              <a:xfrm>
                <a:off x="13828487" y="9306081"/>
                <a:ext cx="3637378" cy="60637"/>
              </a:xfrm>
              <a:custGeom>
                <a:avLst/>
                <a:gdLst>
                  <a:gd name="T0" fmla="*/ 0 w 4498"/>
                  <a:gd name="T1" fmla="*/ 75 h 76"/>
                  <a:gd name="T2" fmla="*/ 109 w 4498"/>
                  <a:gd name="T3" fmla="*/ 0 h 76"/>
                  <a:gd name="T4" fmla="*/ 4497 w 4498"/>
                  <a:gd name="T5" fmla="*/ 0 h 76"/>
                  <a:gd name="T6" fmla="*/ 4377 w 4498"/>
                  <a:gd name="T7" fmla="*/ 75 h 76"/>
                  <a:gd name="T8" fmla="*/ 0 w 4498"/>
                  <a:gd name="T9" fmla="*/ 75 h 76"/>
                </a:gdLst>
                <a:ahLst/>
                <a:cxnLst>
                  <a:cxn ang="0">
                    <a:pos x="T0" y="T1"/>
                  </a:cxn>
                  <a:cxn ang="0">
                    <a:pos x="T2" y="T3"/>
                  </a:cxn>
                  <a:cxn ang="0">
                    <a:pos x="T4" y="T5"/>
                  </a:cxn>
                  <a:cxn ang="0">
                    <a:pos x="T6" y="T7"/>
                  </a:cxn>
                  <a:cxn ang="0">
                    <a:pos x="T8" y="T9"/>
                  </a:cxn>
                </a:cxnLst>
                <a:rect l="0" t="0" r="r" b="b"/>
                <a:pathLst>
                  <a:path w="4498" h="76">
                    <a:moveTo>
                      <a:pt x="0" y="75"/>
                    </a:moveTo>
                    <a:lnTo>
                      <a:pt x="109" y="0"/>
                    </a:lnTo>
                    <a:lnTo>
                      <a:pt x="4497" y="0"/>
                    </a:lnTo>
                    <a:lnTo>
                      <a:pt x="4377" y="75"/>
                    </a:lnTo>
                    <a:lnTo>
                      <a:pt x="0" y="75"/>
                    </a:lnTo>
                  </a:path>
                </a:pathLst>
              </a:custGeom>
              <a:solidFill>
                <a:srgbClr val="D3A34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7" name="Freeform 172"/>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8" name="Freeform 173"/>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9" name="Freeform 174"/>
              <p:cNvSpPr>
                <a:spLocks noChangeArrowheads="1"/>
              </p:cNvSpPr>
              <p:nvPr/>
            </p:nvSpPr>
            <p:spPr bwMode="auto">
              <a:xfrm>
                <a:off x="14748530" y="9780488"/>
                <a:ext cx="124811" cy="171215"/>
              </a:xfrm>
              <a:custGeom>
                <a:avLst/>
                <a:gdLst>
                  <a:gd name="T0" fmla="*/ 98 w 156"/>
                  <a:gd name="T1" fmla="*/ 148 h 212"/>
                  <a:gd name="T2" fmla="*/ 98 w 156"/>
                  <a:gd name="T3" fmla="*/ 148 h 212"/>
                  <a:gd name="T4" fmla="*/ 58 w 156"/>
                  <a:gd name="T5" fmla="*/ 126 h 212"/>
                  <a:gd name="T6" fmla="*/ 6 w 156"/>
                  <a:gd name="T7" fmla="*/ 63 h 212"/>
                  <a:gd name="T8" fmla="*/ 80 w 156"/>
                  <a:gd name="T9" fmla="*/ 0 h 212"/>
                  <a:gd name="T10" fmla="*/ 149 w 156"/>
                  <a:gd name="T11" fmla="*/ 68 h 212"/>
                  <a:gd name="T12" fmla="*/ 98 w 156"/>
                  <a:gd name="T13" fmla="*/ 68 h 212"/>
                  <a:gd name="T14" fmla="*/ 80 w 156"/>
                  <a:gd name="T15" fmla="*/ 45 h 212"/>
                  <a:gd name="T16" fmla="*/ 63 w 156"/>
                  <a:gd name="T17" fmla="*/ 57 h 212"/>
                  <a:gd name="T18" fmla="*/ 103 w 156"/>
                  <a:gd name="T19" fmla="*/ 86 h 212"/>
                  <a:gd name="T20" fmla="*/ 155 w 156"/>
                  <a:gd name="T21" fmla="*/ 148 h 212"/>
                  <a:gd name="T22" fmla="*/ 80 w 156"/>
                  <a:gd name="T23" fmla="*/ 211 h 212"/>
                  <a:gd name="T24" fmla="*/ 0 w 156"/>
                  <a:gd name="T25" fmla="*/ 143 h 212"/>
                  <a:gd name="T26" fmla="*/ 58 w 156"/>
                  <a:gd name="T27" fmla="*/ 137 h 212"/>
                  <a:gd name="T28" fmla="*/ 80 w 156"/>
                  <a:gd name="T29" fmla="*/ 166 h 212"/>
                  <a:gd name="T30" fmla="*/ 98 w 156"/>
                  <a:gd name="T31" fmla="*/ 14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12">
                    <a:moveTo>
                      <a:pt x="98" y="148"/>
                    </a:moveTo>
                    <a:lnTo>
                      <a:pt x="98" y="148"/>
                    </a:lnTo>
                    <a:cubicBezTo>
                      <a:pt x="98" y="143"/>
                      <a:pt x="92" y="137"/>
                      <a:pt x="58" y="126"/>
                    </a:cubicBezTo>
                    <a:cubicBezTo>
                      <a:pt x="29" y="114"/>
                      <a:pt x="6" y="97"/>
                      <a:pt x="6" y="63"/>
                    </a:cubicBezTo>
                    <a:cubicBezTo>
                      <a:pt x="6" y="17"/>
                      <a:pt x="40" y="0"/>
                      <a:pt x="80" y="0"/>
                    </a:cubicBezTo>
                    <a:cubicBezTo>
                      <a:pt x="121" y="0"/>
                      <a:pt x="155" y="17"/>
                      <a:pt x="149" y="68"/>
                    </a:cubicBezTo>
                    <a:cubicBezTo>
                      <a:pt x="98" y="68"/>
                      <a:pt x="98" y="68"/>
                      <a:pt x="98" y="68"/>
                    </a:cubicBezTo>
                    <a:cubicBezTo>
                      <a:pt x="98" y="51"/>
                      <a:pt x="92" y="45"/>
                      <a:pt x="80" y="45"/>
                    </a:cubicBezTo>
                    <a:cubicBezTo>
                      <a:pt x="69" y="45"/>
                      <a:pt x="63" y="51"/>
                      <a:pt x="63" y="57"/>
                    </a:cubicBezTo>
                    <a:cubicBezTo>
                      <a:pt x="63" y="68"/>
                      <a:pt x="69" y="74"/>
                      <a:pt x="103" y="86"/>
                    </a:cubicBezTo>
                    <a:cubicBezTo>
                      <a:pt x="132" y="97"/>
                      <a:pt x="155" y="108"/>
                      <a:pt x="155" y="148"/>
                    </a:cubicBezTo>
                    <a:cubicBezTo>
                      <a:pt x="155" y="188"/>
                      <a:pt x="121" y="211"/>
                      <a:pt x="80" y="211"/>
                    </a:cubicBezTo>
                    <a:cubicBezTo>
                      <a:pt x="40" y="211"/>
                      <a:pt x="0" y="188"/>
                      <a:pt x="0" y="143"/>
                    </a:cubicBezTo>
                    <a:cubicBezTo>
                      <a:pt x="58" y="137"/>
                      <a:pt x="58" y="137"/>
                      <a:pt x="58" y="137"/>
                    </a:cubicBezTo>
                    <a:cubicBezTo>
                      <a:pt x="58" y="160"/>
                      <a:pt x="69" y="166"/>
                      <a:pt x="80" y="166"/>
                    </a:cubicBezTo>
                    <a:cubicBezTo>
                      <a:pt x="92" y="166"/>
                      <a:pt x="98" y="160"/>
                      <a:pt x="98" y="148"/>
                    </a:cubicBez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0" name="Freeform 175"/>
              <p:cNvSpPr>
                <a:spLocks noChangeArrowheads="1"/>
              </p:cNvSpPr>
              <p:nvPr/>
            </p:nvSpPr>
            <p:spPr bwMode="auto">
              <a:xfrm>
                <a:off x="14909003" y="9780488"/>
                <a:ext cx="124813" cy="171215"/>
              </a:xfrm>
              <a:custGeom>
                <a:avLst/>
                <a:gdLst>
                  <a:gd name="T0" fmla="*/ 154 w 155"/>
                  <a:gd name="T1" fmla="*/ 0 h 212"/>
                  <a:gd name="T2" fmla="*/ 154 w 155"/>
                  <a:gd name="T3" fmla="*/ 0 h 212"/>
                  <a:gd name="T4" fmla="*/ 154 w 155"/>
                  <a:gd name="T5" fmla="*/ 143 h 212"/>
                  <a:gd name="T6" fmla="*/ 74 w 155"/>
                  <a:gd name="T7" fmla="*/ 211 h 212"/>
                  <a:gd name="T8" fmla="*/ 0 w 155"/>
                  <a:gd name="T9" fmla="*/ 143 h 212"/>
                  <a:gd name="T10" fmla="*/ 0 w 155"/>
                  <a:gd name="T11" fmla="*/ 0 h 212"/>
                  <a:gd name="T12" fmla="*/ 57 w 155"/>
                  <a:gd name="T13" fmla="*/ 0 h 212"/>
                  <a:gd name="T14" fmla="*/ 57 w 155"/>
                  <a:gd name="T15" fmla="*/ 143 h 212"/>
                  <a:gd name="T16" fmla="*/ 80 w 155"/>
                  <a:gd name="T17" fmla="*/ 166 h 212"/>
                  <a:gd name="T18" fmla="*/ 97 w 155"/>
                  <a:gd name="T19" fmla="*/ 143 h 212"/>
                  <a:gd name="T20" fmla="*/ 97 w 155"/>
                  <a:gd name="T21" fmla="*/ 0 h 212"/>
                  <a:gd name="T22" fmla="*/ 154 w 155"/>
                  <a:gd name="T2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212">
                    <a:moveTo>
                      <a:pt x="154" y="0"/>
                    </a:moveTo>
                    <a:lnTo>
                      <a:pt x="154" y="0"/>
                    </a:lnTo>
                    <a:cubicBezTo>
                      <a:pt x="154" y="0"/>
                      <a:pt x="154" y="74"/>
                      <a:pt x="154" y="143"/>
                    </a:cubicBezTo>
                    <a:cubicBezTo>
                      <a:pt x="154" y="188"/>
                      <a:pt x="114" y="211"/>
                      <a:pt x="74" y="211"/>
                    </a:cubicBezTo>
                    <a:cubicBezTo>
                      <a:pt x="40" y="211"/>
                      <a:pt x="0" y="188"/>
                      <a:pt x="0" y="143"/>
                    </a:cubicBezTo>
                    <a:cubicBezTo>
                      <a:pt x="0" y="80"/>
                      <a:pt x="0" y="0"/>
                      <a:pt x="0" y="0"/>
                    </a:cubicBezTo>
                    <a:cubicBezTo>
                      <a:pt x="57" y="0"/>
                      <a:pt x="57" y="0"/>
                      <a:pt x="57" y="0"/>
                    </a:cubicBezTo>
                    <a:cubicBezTo>
                      <a:pt x="57" y="17"/>
                      <a:pt x="57" y="120"/>
                      <a:pt x="57" y="143"/>
                    </a:cubicBezTo>
                    <a:cubicBezTo>
                      <a:pt x="57" y="154"/>
                      <a:pt x="68" y="166"/>
                      <a:pt x="80" y="166"/>
                    </a:cubicBezTo>
                    <a:cubicBezTo>
                      <a:pt x="91" y="166"/>
                      <a:pt x="97" y="154"/>
                      <a:pt x="97" y="143"/>
                    </a:cubicBezTo>
                    <a:cubicBezTo>
                      <a:pt x="97" y="126"/>
                      <a:pt x="97" y="23"/>
                      <a:pt x="97" y="0"/>
                    </a:cubicBezTo>
                    <a:lnTo>
                      <a:pt x="154" y="0"/>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1" name="Freeform 176"/>
              <p:cNvSpPr>
                <a:spLocks noChangeArrowheads="1"/>
              </p:cNvSpPr>
              <p:nvPr/>
            </p:nvSpPr>
            <p:spPr bwMode="auto">
              <a:xfrm>
                <a:off x="15080174" y="9780489"/>
                <a:ext cx="124813" cy="167649"/>
              </a:xfrm>
              <a:custGeom>
                <a:avLst/>
                <a:gdLst>
                  <a:gd name="T0" fmla="*/ 0 w 156"/>
                  <a:gd name="T1" fmla="*/ 206 h 207"/>
                  <a:gd name="T2" fmla="*/ 0 w 156"/>
                  <a:gd name="T3" fmla="*/ 206 h 207"/>
                  <a:gd name="T4" fmla="*/ 0 w 156"/>
                  <a:gd name="T5" fmla="*/ 0 h 207"/>
                  <a:gd name="T6" fmla="*/ 46 w 156"/>
                  <a:gd name="T7" fmla="*/ 0 h 207"/>
                  <a:gd name="T8" fmla="*/ 155 w 156"/>
                  <a:gd name="T9" fmla="*/ 74 h 207"/>
                  <a:gd name="T10" fmla="*/ 75 w 156"/>
                  <a:gd name="T11" fmla="*/ 143 h 207"/>
                  <a:gd name="T12" fmla="*/ 58 w 156"/>
                  <a:gd name="T13" fmla="*/ 143 h 207"/>
                  <a:gd name="T14" fmla="*/ 58 w 156"/>
                  <a:gd name="T15" fmla="*/ 206 h 207"/>
                  <a:gd name="T16" fmla="*/ 0 w 156"/>
                  <a:gd name="T17" fmla="*/ 206 h 207"/>
                  <a:gd name="T18" fmla="*/ 58 w 156"/>
                  <a:gd name="T19" fmla="*/ 97 h 207"/>
                  <a:gd name="T20" fmla="*/ 58 w 156"/>
                  <a:gd name="T21" fmla="*/ 97 h 207"/>
                  <a:gd name="T22" fmla="*/ 63 w 156"/>
                  <a:gd name="T23" fmla="*/ 97 h 207"/>
                  <a:gd name="T24" fmla="*/ 92 w 156"/>
                  <a:gd name="T25" fmla="*/ 74 h 207"/>
                  <a:gd name="T26" fmla="*/ 63 w 156"/>
                  <a:gd name="T27" fmla="*/ 51 h 207"/>
                  <a:gd name="T28" fmla="*/ 58 w 156"/>
                  <a:gd name="T29" fmla="*/ 51 h 207"/>
                  <a:gd name="T30" fmla="*/ 58 w 156"/>
                  <a:gd name="T31" fmla="*/ 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7">
                    <a:moveTo>
                      <a:pt x="0" y="206"/>
                    </a:moveTo>
                    <a:lnTo>
                      <a:pt x="0" y="206"/>
                    </a:lnTo>
                    <a:cubicBezTo>
                      <a:pt x="0" y="0"/>
                      <a:pt x="0" y="0"/>
                      <a:pt x="0" y="0"/>
                    </a:cubicBezTo>
                    <a:cubicBezTo>
                      <a:pt x="0" y="0"/>
                      <a:pt x="23" y="0"/>
                      <a:pt x="46" y="0"/>
                    </a:cubicBezTo>
                    <a:cubicBezTo>
                      <a:pt x="98" y="0"/>
                      <a:pt x="155" y="5"/>
                      <a:pt x="155" y="74"/>
                    </a:cubicBezTo>
                    <a:cubicBezTo>
                      <a:pt x="155" y="114"/>
                      <a:pt x="121" y="143"/>
                      <a:pt x="75" y="143"/>
                    </a:cubicBezTo>
                    <a:cubicBezTo>
                      <a:pt x="63" y="143"/>
                      <a:pt x="58" y="143"/>
                      <a:pt x="58" y="143"/>
                    </a:cubicBezTo>
                    <a:cubicBezTo>
                      <a:pt x="58" y="206"/>
                      <a:pt x="58" y="206"/>
                      <a:pt x="58" y="206"/>
                    </a:cubicBezTo>
                    <a:lnTo>
                      <a:pt x="0" y="206"/>
                    </a:lnTo>
                    <a:close/>
                    <a:moveTo>
                      <a:pt x="58" y="97"/>
                    </a:moveTo>
                    <a:lnTo>
                      <a:pt x="58" y="97"/>
                    </a:lnTo>
                    <a:cubicBezTo>
                      <a:pt x="58" y="97"/>
                      <a:pt x="58" y="97"/>
                      <a:pt x="63" y="97"/>
                    </a:cubicBezTo>
                    <a:cubicBezTo>
                      <a:pt x="80" y="97"/>
                      <a:pt x="92" y="91"/>
                      <a:pt x="92" y="74"/>
                    </a:cubicBezTo>
                    <a:cubicBezTo>
                      <a:pt x="92" y="57"/>
                      <a:pt x="86" y="51"/>
                      <a:pt x="63" y="51"/>
                    </a:cubicBezTo>
                    <a:cubicBezTo>
                      <a:pt x="58" y="51"/>
                      <a:pt x="58" y="51"/>
                      <a:pt x="58" y="51"/>
                    </a:cubicBezTo>
                    <a:lnTo>
                      <a:pt x="58" y="97"/>
                    </a:ln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2" name="Freeform 177"/>
              <p:cNvSpPr>
                <a:spLocks noChangeArrowheads="1"/>
              </p:cNvSpPr>
              <p:nvPr/>
            </p:nvSpPr>
            <p:spPr bwMode="auto">
              <a:xfrm>
                <a:off x="15240647" y="9780489"/>
                <a:ext cx="103414" cy="167649"/>
              </a:xfrm>
              <a:custGeom>
                <a:avLst/>
                <a:gdLst>
                  <a:gd name="T0" fmla="*/ 0 w 127"/>
                  <a:gd name="T1" fmla="*/ 0 h 207"/>
                  <a:gd name="T2" fmla="*/ 126 w 127"/>
                  <a:gd name="T3" fmla="*/ 0 h 207"/>
                  <a:gd name="T4" fmla="*/ 126 w 127"/>
                  <a:gd name="T5" fmla="*/ 51 h 207"/>
                  <a:gd name="T6" fmla="*/ 57 w 127"/>
                  <a:gd name="T7" fmla="*/ 51 h 207"/>
                  <a:gd name="T8" fmla="*/ 57 w 127"/>
                  <a:gd name="T9" fmla="*/ 80 h 207"/>
                  <a:gd name="T10" fmla="*/ 120 w 127"/>
                  <a:gd name="T11" fmla="*/ 80 h 207"/>
                  <a:gd name="T12" fmla="*/ 120 w 127"/>
                  <a:gd name="T13" fmla="*/ 126 h 207"/>
                  <a:gd name="T14" fmla="*/ 57 w 127"/>
                  <a:gd name="T15" fmla="*/ 126 h 207"/>
                  <a:gd name="T16" fmla="*/ 57 w 127"/>
                  <a:gd name="T17" fmla="*/ 160 h 207"/>
                  <a:gd name="T18" fmla="*/ 126 w 127"/>
                  <a:gd name="T19" fmla="*/ 160 h 207"/>
                  <a:gd name="T20" fmla="*/ 126 w 127"/>
                  <a:gd name="T21" fmla="*/ 206 h 207"/>
                  <a:gd name="T22" fmla="*/ 0 w 127"/>
                  <a:gd name="T23" fmla="*/ 206 h 207"/>
                  <a:gd name="T24" fmla="*/ 0 w 127"/>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207">
                    <a:moveTo>
                      <a:pt x="0" y="0"/>
                    </a:moveTo>
                    <a:lnTo>
                      <a:pt x="126" y="0"/>
                    </a:lnTo>
                    <a:lnTo>
                      <a:pt x="126" y="51"/>
                    </a:lnTo>
                    <a:lnTo>
                      <a:pt x="57" y="51"/>
                    </a:lnTo>
                    <a:lnTo>
                      <a:pt x="57" y="80"/>
                    </a:lnTo>
                    <a:lnTo>
                      <a:pt x="120" y="80"/>
                    </a:lnTo>
                    <a:lnTo>
                      <a:pt x="120" y="126"/>
                    </a:lnTo>
                    <a:lnTo>
                      <a:pt x="57" y="126"/>
                    </a:lnTo>
                    <a:lnTo>
                      <a:pt x="57" y="160"/>
                    </a:lnTo>
                    <a:lnTo>
                      <a:pt x="126" y="160"/>
                    </a:lnTo>
                    <a:lnTo>
                      <a:pt x="126" y="206"/>
                    </a:lnTo>
                    <a:lnTo>
                      <a:pt x="0" y="206"/>
                    </a:lnTo>
                    <a:lnTo>
                      <a:pt x="0" y="0"/>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3" name="Freeform 178"/>
              <p:cNvSpPr>
                <a:spLocks noChangeArrowheads="1"/>
              </p:cNvSpPr>
              <p:nvPr/>
            </p:nvSpPr>
            <p:spPr bwMode="auto">
              <a:xfrm>
                <a:off x="15386853" y="9780489"/>
                <a:ext cx="131945"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57 w 161"/>
                  <a:gd name="T11" fmla="*/ 0 h 207"/>
                  <a:gd name="T12" fmla="*/ 149 w 161"/>
                  <a:gd name="T13" fmla="*/ 57 h 207"/>
                  <a:gd name="T14" fmla="*/ 109 w 161"/>
                  <a:gd name="T15" fmla="*/ 114 h 207"/>
                  <a:gd name="T16" fmla="*/ 126 w 161"/>
                  <a:gd name="T17" fmla="*/ 131 h 207"/>
                  <a:gd name="T18" fmla="*/ 160 w 161"/>
                  <a:gd name="T19" fmla="*/ 206 h 207"/>
                  <a:gd name="T20" fmla="*/ 97 w 161"/>
                  <a:gd name="T21" fmla="*/ 206 h 207"/>
                  <a:gd name="T22" fmla="*/ 63 w 161"/>
                  <a:gd name="T23" fmla="*/ 131 h 207"/>
                  <a:gd name="T24" fmla="*/ 57 w 161"/>
                  <a:gd name="T25" fmla="*/ 131 h 207"/>
                  <a:gd name="T26" fmla="*/ 63 w 161"/>
                  <a:gd name="T27" fmla="*/ 45 h 207"/>
                  <a:gd name="T28" fmla="*/ 63 w 161"/>
                  <a:gd name="T29" fmla="*/ 45 h 207"/>
                  <a:gd name="T30" fmla="*/ 57 w 161"/>
                  <a:gd name="T31" fmla="*/ 45 h 207"/>
                  <a:gd name="T32" fmla="*/ 57 w 161"/>
                  <a:gd name="T33" fmla="*/ 91 h 207"/>
                  <a:gd name="T34" fmla="*/ 63 w 161"/>
                  <a:gd name="T35" fmla="*/ 91 h 207"/>
                  <a:gd name="T36" fmla="*/ 91 w 161"/>
                  <a:gd name="T37" fmla="*/ 68 h 207"/>
                  <a:gd name="T38" fmla="*/ 63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57" y="0"/>
                    </a:cubicBezTo>
                    <a:cubicBezTo>
                      <a:pt x="109" y="0"/>
                      <a:pt x="149" y="11"/>
                      <a:pt x="149" y="57"/>
                    </a:cubicBezTo>
                    <a:cubicBezTo>
                      <a:pt x="149" y="86"/>
                      <a:pt x="132" y="108"/>
                      <a:pt x="109" y="114"/>
                    </a:cubicBezTo>
                    <a:cubicBezTo>
                      <a:pt x="114" y="120"/>
                      <a:pt x="120" y="120"/>
                      <a:pt x="126" y="131"/>
                    </a:cubicBezTo>
                    <a:cubicBezTo>
                      <a:pt x="137" y="154"/>
                      <a:pt x="160" y="206"/>
                      <a:pt x="160" y="206"/>
                    </a:cubicBezTo>
                    <a:cubicBezTo>
                      <a:pt x="97" y="206"/>
                      <a:pt x="97" y="206"/>
                      <a:pt x="97" y="206"/>
                    </a:cubicBezTo>
                    <a:cubicBezTo>
                      <a:pt x="63" y="131"/>
                      <a:pt x="63" y="131"/>
                      <a:pt x="63" y="131"/>
                    </a:cubicBezTo>
                    <a:lnTo>
                      <a:pt x="57" y="131"/>
                    </a:lnTo>
                    <a:close/>
                    <a:moveTo>
                      <a:pt x="63" y="45"/>
                    </a:moveTo>
                    <a:lnTo>
                      <a:pt x="63" y="45"/>
                    </a:lnTo>
                    <a:cubicBezTo>
                      <a:pt x="57" y="45"/>
                      <a:pt x="57" y="45"/>
                      <a:pt x="57" y="45"/>
                    </a:cubicBezTo>
                    <a:cubicBezTo>
                      <a:pt x="57" y="91"/>
                      <a:pt x="57" y="91"/>
                      <a:pt x="57" y="91"/>
                    </a:cubicBezTo>
                    <a:cubicBezTo>
                      <a:pt x="57" y="91"/>
                      <a:pt x="57" y="91"/>
                      <a:pt x="63" y="91"/>
                    </a:cubicBezTo>
                    <a:cubicBezTo>
                      <a:pt x="74" y="91"/>
                      <a:pt x="91" y="86"/>
                      <a:pt x="91" y="68"/>
                    </a:cubicBezTo>
                    <a:cubicBezTo>
                      <a:pt x="91" y="51"/>
                      <a:pt x="86" y="45"/>
                      <a:pt x="63" y="45"/>
                    </a:cubicBez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4" name="Freeform 179"/>
              <p:cNvSpPr>
                <a:spLocks noChangeArrowheads="1"/>
              </p:cNvSpPr>
              <p:nvPr/>
            </p:nvSpPr>
            <p:spPr bwMode="auto">
              <a:xfrm>
                <a:off x="15547328" y="9780489"/>
                <a:ext cx="156906" cy="167649"/>
              </a:xfrm>
              <a:custGeom>
                <a:avLst/>
                <a:gdLst>
                  <a:gd name="T0" fmla="*/ 86 w 196"/>
                  <a:gd name="T1" fmla="*/ 171 h 207"/>
                  <a:gd name="T2" fmla="*/ 63 w 196"/>
                  <a:gd name="T3" fmla="*/ 120 h 207"/>
                  <a:gd name="T4" fmla="*/ 52 w 196"/>
                  <a:gd name="T5" fmla="*/ 91 h 207"/>
                  <a:gd name="T6" fmla="*/ 52 w 196"/>
                  <a:gd name="T7" fmla="*/ 91 h 207"/>
                  <a:gd name="T8" fmla="*/ 52 w 196"/>
                  <a:gd name="T9" fmla="*/ 120 h 207"/>
                  <a:gd name="T10" fmla="*/ 57 w 196"/>
                  <a:gd name="T11" fmla="*/ 206 h 207"/>
                  <a:gd name="T12" fmla="*/ 0 w 196"/>
                  <a:gd name="T13" fmla="*/ 206 h 207"/>
                  <a:gd name="T14" fmla="*/ 0 w 196"/>
                  <a:gd name="T15" fmla="*/ 0 h 207"/>
                  <a:gd name="T16" fmla="*/ 57 w 196"/>
                  <a:gd name="T17" fmla="*/ 0 h 207"/>
                  <a:gd name="T18" fmla="*/ 86 w 196"/>
                  <a:gd name="T19" fmla="*/ 80 h 207"/>
                  <a:gd name="T20" fmla="*/ 97 w 196"/>
                  <a:gd name="T21" fmla="*/ 103 h 207"/>
                  <a:gd name="T22" fmla="*/ 97 w 196"/>
                  <a:gd name="T23" fmla="*/ 103 h 207"/>
                  <a:gd name="T24" fmla="*/ 103 w 196"/>
                  <a:gd name="T25" fmla="*/ 80 h 207"/>
                  <a:gd name="T26" fmla="*/ 138 w 196"/>
                  <a:gd name="T27" fmla="*/ 0 h 207"/>
                  <a:gd name="T28" fmla="*/ 195 w 196"/>
                  <a:gd name="T29" fmla="*/ 0 h 207"/>
                  <a:gd name="T30" fmla="*/ 195 w 196"/>
                  <a:gd name="T31" fmla="*/ 206 h 207"/>
                  <a:gd name="T32" fmla="*/ 138 w 196"/>
                  <a:gd name="T33" fmla="*/ 206 h 207"/>
                  <a:gd name="T34" fmla="*/ 138 w 196"/>
                  <a:gd name="T35" fmla="*/ 120 h 207"/>
                  <a:gd name="T36" fmla="*/ 138 w 196"/>
                  <a:gd name="T37" fmla="*/ 91 h 207"/>
                  <a:gd name="T38" fmla="*/ 138 w 196"/>
                  <a:gd name="T39" fmla="*/ 91 h 207"/>
                  <a:gd name="T40" fmla="*/ 126 w 196"/>
                  <a:gd name="T41" fmla="*/ 120 h 207"/>
                  <a:gd name="T42" fmla="*/ 103 w 196"/>
                  <a:gd name="T43" fmla="*/ 171 h 207"/>
                  <a:gd name="T44" fmla="*/ 86 w 196"/>
                  <a:gd name="T45" fmla="*/ 17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207">
                    <a:moveTo>
                      <a:pt x="86" y="171"/>
                    </a:moveTo>
                    <a:lnTo>
                      <a:pt x="63" y="120"/>
                    </a:lnTo>
                    <a:lnTo>
                      <a:pt x="52" y="91"/>
                    </a:lnTo>
                    <a:lnTo>
                      <a:pt x="52" y="91"/>
                    </a:lnTo>
                    <a:lnTo>
                      <a:pt x="52" y="120"/>
                    </a:lnTo>
                    <a:lnTo>
                      <a:pt x="57" y="206"/>
                    </a:lnTo>
                    <a:lnTo>
                      <a:pt x="0" y="206"/>
                    </a:lnTo>
                    <a:lnTo>
                      <a:pt x="0" y="0"/>
                    </a:lnTo>
                    <a:lnTo>
                      <a:pt x="57" y="0"/>
                    </a:lnTo>
                    <a:lnTo>
                      <a:pt x="86" y="80"/>
                    </a:lnTo>
                    <a:lnTo>
                      <a:pt x="97" y="103"/>
                    </a:lnTo>
                    <a:lnTo>
                      <a:pt x="97" y="103"/>
                    </a:lnTo>
                    <a:lnTo>
                      <a:pt x="103" y="80"/>
                    </a:lnTo>
                    <a:lnTo>
                      <a:pt x="138" y="0"/>
                    </a:lnTo>
                    <a:lnTo>
                      <a:pt x="195" y="0"/>
                    </a:lnTo>
                    <a:lnTo>
                      <a:pt x="195" y="206"/>
                    </a:lnTo>
                    <a:lnTo>
                      <a:pt x="138" y="206"/>
                    </a:lnTo>
                    <a:lnTo>
                      <a:pt x="138" y="120"/>
                    </a:lnTo>
                    <a:lnTo>
                      <a:pt x="138" y="91"/>
                    </a:lnTo>
                    <a:lnTo>
                      <a:pt x="138" y="91"/>
                    </a:lnTo>
                    <a:lnTo>
                      <a:pt x="126" y="120"/>
                    </a:lnTo>
                    <a:lnTo>
                      <a:pt x="103" y="171"/>
                    </a:lnTo>
                    <a:lnTo>
                      <a:pt x="86" y="171"/>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5" name="Freeform 180"/>
              <p:cNvSpPr>
                <a:spLocks noChangeArrowheads="1"/>
              </p:cNvSpPr>
              <p:nvPr/>
            </p:nvSpPr>
            <p:spPr bwMode="auto">
              <a:xfrm>
                <a:off x="15739895" y="9780489"/>
                <a:ext cx="149774" cy="167649"/>
              </a:xfrm>
              <a:custGeom>
                <a:avLst/>
                <a:gdLst>
                  <a:gd name="T0" fmla="*/ 114 w 184"/>
                  <a:gd name="T1" fmla="*/ 171 h 207"/>
                  <a:gd name="T2" fmla="*/ 63 w 184"/>
                  <a:gd name="T3" fmla="*/ 171 h 207"/>
                  <a:gd name="T4" fmla="*/ 57 w 184"/>
                  <a:gd name="T5" fmla="*/ 206 h 207"/>
                  <a:gd name="T6" fmla="*/ 0 w 184"/>
                  <a:gd name="T7" fmla="*/ 206 h 207"/>
                  <a:gd name="T8" fmla="*/ 46 w 184"/>
                  <a:gd name="T9" fmla="*/ 11 h 207"/>
                  <a:gd name="T10" fmla="*/ 46 w 184"/>
                  <a:gd name="T11" fmla="*/ 0 h 207"/>
                  <a:gd name="T12" fmla="*/ 131 w 184"/>
                  <a:gd name="T13" fmla="*/ 0 h 207"/>
                  <a:gd name="T14" fmla="*/ 183 w 184"/>
                  <a:gd name="T15" fmla="*/ 206 h 207"/>
                  <a:gd name="T16" fmla="*/ 120 w 184"/>
                  <a:gd name="T17" fmla="*/ 206 h 207"/>
                  <a:gd name="T18" fmla="*/ 114 w 184"/>
                  <a:gd name="T19" fmla="*/ 171 h 207"/>
                  <a:gd name="T20" fmla="*/ 74 w 184"/>
                  <a:gd name="T21" fmla="*/ 126 h 207"/>
                  <a:gd name="T22" fmla="*/ 108 w 184"/>
                  <a:gd name="T23" fmla="*/ 126 h 207"/>
                  <a:gd name="T24" fmla="*/ 97 w 184"/>
                  <a:gd name="T25" fmla="*/ 63 h 207"/>
                  <a:gd name="T26" fmla="*/ 91 w 184"/>
                  <a:gd name="T27" fmla="*/ 40 h 207"/>
                  <a:gd name="T28" fmla="*/ 86 w 184"/>
                  <a:gd name="T29" fmla="*/ 63 h 207"/>
                  <a:gd name="T30" fmla="*/ 74 w 184"/>
                  <a:gd name="T31" fmla="*/ 12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07">
                    <a:moveTo>
                      <a:pt x="114" y="171"/>
                    </a:moveTo>
                    <a:lnTo>
                      <a:pt x="63" y="171"/>
                    </a:lnTo>
                    <a:lnTo>
                      <a:pt x="57" y="206"/>
                    </a:lnTo>
                    <a:lnTo>
                      <a:pt x="0" y="206"/>
                    </a:lnTo>
                    <a:lnTo>
                      <a:pt x="46" y="11"/>
                    </a:lnTo>
                    <a:lnTo>
                      <a:pt x="46" y="0"/>
                    </a:lnTo>
                    <a:lnTo>
                      <a:pt x="131" y="0"/>
                    </a:lnTo>
                    <a:lnTo>
                      <a:pt x="183" y="206"/>
                    </a:lnTo>
                    <a:lnTo>
                      <a:pt x="120" y="206"/>
                    </a:lnTo>
                    <a:lnTo>
                      <a:pt x="114" y="171"/>
                    </a:lnTo>
                    <a:close/>
                    <a:moveTo>
                      <a:pt x="74" y="126"/>
                    </a:moveTo>
                    <a:lnTo>
                      <a:pt x="108" y="126"/>
                    </a:lnTo>
                    <a:lnTo>
                      <a:pt x="97" y="63"/>
                    </a:lnTo>
                    <a:lnTo>
                      <a:pt x="91" y="40"/>
                    </a:lnTo>
                    <a:lnTo>
                      <a:pt x="86" y="63"/>
                    </a:lnTo>
                    <a:lnTo>
                      <a:pt x="74" y="126"/>
                    </a:ln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6" name="Freeform 181"/>
              <p:cNvSpPr>
                <a:spLocks noChangeArrowheads="1"/>
              </p:cNvSpPr>
              <p:nvPr/>
            </p:nvSpPr>
            <p:spPr bwMode="auto">
              <a:xfrm>
                <a:off x="15918198" y="9780489"/>
                <a:ext cx="131944"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63 w 161"/>
                  <a:gd name="T11" fmla="*/ 0 h 207"/>
                  <a:gd name="T12" fmla="*/ 154 w 161"/>
                  <a:gd name="T13" fmla="*/ 57 h 207"/>
                  <a:gd name="T14" fmla="*/ 114 w 161"/>
                  <a:gd name="T15" fmla="*/ 114 h 207"/>
                  <a:gd name="T16" fmla="*/ 132 w 161"/>
                  <a:gd name="T17" fmla="*/ 131 h 207"/>
                  <a:gd name="T18" fmla="*/ 160 w 161"/>
                  <a:gd name="T19" fmla="*/ 206 h 207"/>
                  <a:gd name="T20" fmla="*/ 103 w 161"/>
                  <a:gd name="T21" fmla="*/ 206 h 207"/>
                  <a:gd name="T22" fmla="*/ 69 w 161"/>
                  <a:gd name="T23" fmla="*/ 131 h 207"/>
                  <a:gd name="T24" fmla="*/ 57 w 161"/>
                  <a:gd name="T25" fmla="*/ 131 h 207"/>
                  <a:gd name="T26" fmla="*/ 69 w 161"/>
                  <a:gd name="T27" fmla="*/ 45 h 207"/>
                  <a:gd name="T28" fmla="*/ 69 w 161"/>
                  <a:gd name="T29" fmla="*/ 45 h 207"/>
                  <a:gd name="T30" fmla="*/ 57 w 161"/>
                  <a:gd name="T31" fmla="*/ 45 h 207"/>
                  <a:gd name="T32" fmla="*/ 57 w 161"/>
                  <a:gd name="T33" fmla="*/ 91 h 207"/>
                  <a:gd name="T34" fmla="*/ 69 w 161"/>
                  <a:gd name="T35" fmla="*/ 91 h 207"/>
                  <a:gd name="T36" fmla="*/ 97 w 161"/>
                  <a:gd name="T37" fmla="*/ 68 h 207"/>
                  <a:gd name="T38" fmla="*/ 69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63" y="0"/>
                    </a:cubicBezTo>
                    <a:cubicBezTo>
                      <a:pt x="114" y="0"/>
                      <a:pt x="154" y="11"/>
                      <a:pt x="154" y="57"/>
                    </a:cubicBezTo>
                    <a:cubicBezTo>
                      <a:pt x="154" y="86"/>
                      <a:pt x="137" y="108"/>
                      <a:pt x="114" y="114"/>
                    </a:cubicBezTo>
                    <a:cubicBezTo>
                      <a:pt x="120" y="120"/>
                      <a:pt x="126" y="120"/>
                      <a:pt x="132" y="131"/>
                    </a:cubicBezTo>
                    <a:cubicBezTo>
                      <a:pt x="143" y="154"/>
                      <a:pt x="160" y="206"/>
                      <a:pt x="160" y="206"/>
                    </a:cubicBezTo>
                    <a:cubicBezTo>
                      <a:pt x="103" y="206"/>
                      <a:pt x="103" y="206"/>
                      <a:pt x="103" y="206"/>
                    </a:cubicBezTo>
                    <a:cubicBezTo>
                      <a:pt x="69" y="131"/>
                      <a:pt x="69" y="131"/>
                      <a:pt x="69" y="131"/>
                    </a:cubicBezTo>
                    <a:lnTo>
                      <a:pt x="57" y="131"/>
                    </a:lnTo>
                    <a:close/>
                    <a:moveTo>
                      <a:pt x="69" y="45"/>
                    </a:moveTo>
                    <a:lnTo>
                      <a:pt x="69" y="45"/>
                    </a:lnTo>
                    <a:cubicBezTo>
                      <a:pt x="63" y="45"/>
                      <a:pt x="57" y="45"/>
                      <a:pt x="57" y="45"/>
                    </a:cubicBezTo>
                    <a:cubicBezTo>
                      <a:pt x="57" y="91"/>
                      <a:pt x="57" y="91"/>
                      <a:pt x="57" y="91"/>
                    </a:cubicBezTo>
                    <a:cubicBezTo>
                      <a:pt x="57" y="91"/>
                      <a:pt x="63" y="91"/>
                      <a:pt x="69" y="91"/>
                    </a:cubicBezTo>
                    <a:cubicBezTo>
                      <a:pt x="80" y="91"/>
                      <a:pt x="97" y="86"/>
                      <a:pt x="97" y="68"/>
                    </a:cubicBezTo>
                    <a:cubicBezTo>
                      <a:pt x="97" y="51"/>
                      <a:pt x="86" y="45"/>
                      <a:pt x="69" y="45"/>
                    </a:cubicBez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7" name="Freeform 182"/>
              <p:cNvSpPr>
                <a:spLocks noChangeArrowheads="1"/>
              </p:cNvSpPr>
              <p:nvPr/>
            </p:nvSpPr>
            <p:spPr bwMode="auto">
              <a:xfrm>
                <a:off x="16085803" y="9780489"/>
                <a:ext cx="135510" cy="167649"/>
              </a:xfrm>
              <a:custGeom>
                <a:avLst/>
                <a:gdLst>
                  <a:gd name="T0" fmla="*/ 57 w 167"/>
                  <a:gd name="T1" fmla="*/ 206 h 207"/>
                  <a:gd name="T2" fmla="*/ 0 w 167"/>
                  <a:gd name="T3" fmla="*/ 206 h 207"/>
                  <a:gd name="T4" fmla="*/ 0 w 167"/>
                  <a:gd name="T5" fmla="*/ 0 h 207"/>
                  <a:gd name="T6" fmla="*/ 57 w 167"/>
                  <a:gd name="T7" fmla="*/ 0 h 207"/>
                  <a:gd name="T8" fmla="*/ 57 w 167"/>
                  <a:gd name="T9" fmla="*/ 206 h 207"/>
                  <a:gd name="T10" fmla="*/ 103 w 167"/>
                  <a:gd name="T11" fmla="*/ 206 h 207"/>
                  <a:gd name="T12" fmla="*/ 57 w 167"/>
                  <a:gd name="T13" fmla="*/ 103 h 207"/>
                  <a:gd name="T14" fmla="*/ 103 w 167"/>
                  <a:gd name="T15" fmla="*/ 0 h 207"/>
                  <a:gd name="T16" fmla="*/ 166 w 167"/>
                  <a:gd name="T17" fmla="*/ 0 h 207"/>
                  <a:gd name="T18" fmla="*/ 114 w 167"/>
                  <a:gd name="T19" fmla="*/ 97 h 207"/>
                  <a:gd name="T20" fmla="*/ 166 w 167"/>
                  <a:gd name="T21" fmla="*/ 206 h 207"/>
                  <a:gd name="T22" fmla="*/ 103 w 167"/>
                  <a:gd name="T23"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207">
                    <a:moveTo>
                      <a:pt x="57" y="206"/>
                    </a:moveTo>
                    <a:lnTo>
                      <a:pt x="0" y="206"/>
                    </a:lnTo>
                    <a:lnTo>
                      <a:pt x="0" y="0"/>
                    </a:lnTo>
                    <a:lnTo>
                      <a:pt x="57" y="0"/>
                    </a:lnTo>
                    <a:lnTo>
                      <a:pt x="57" y="206"/>
                    </a:lnTo>
                    <a:close/>
                    <a:moveTo>
                      <a:pt x="103" y="206"/>
                    </a:moveTo>
                    <a:lnTo>
                      <a:pt x="57" y="103"/>
                    </a:lnTo>
                    <a:lnTo>
                      <a:pt x="103" y="0"/>
                    </a:lnTo>
                    <a:lnTo>
                      <a:pt x="166" y="0"/>
                    </a:lnTo>
                    <a:lnTo>
                      <a:pt x="114" y="97"/>
                    </a:lnTo>
                    <a:lnTo>
                      <a:pt x="166" y="206"/>
                    </a:lnTo>
                    <a:lnTo>
                      <a:pt x="103" y="206"/>
                    </a:ln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8" name="Freeform 183"/>
              <p:cNvSpPr>
                <a:spLocks noChangeArrowheads="1"/>
              </p:cNvSpPr>
              <p:nvPr/>
            </p:nvSpPr>
            <p:spPr bwMode="auto">
              <a:xfrm>
                <a:off x="16256972" y="9780489"/>
                <a:ext cx="96285" cy="167649"/>
              </a:xfrm>
              <a:custGeom>
                <a:avLst/>
                <a:gdLst>
                  <a:gd name="T0" fmla="*/ 0 w 121"/>
                  <a:gd name="T1" fmla="*/ 0 h 207"/>
                  <a:gd name="T2" fmla="*/ 120 w 121"/>
                  <a:gd name="T3" fmla="*/ 0 h 207"/>
                  <a:gd name="T4" fmla="*/ 120 w 121"/>
                  <a:gd name="T5" fmla="*/ 51 h 207"/>
                  <a:gd name="T6" fmla="*/ 57 w 121"/>
                  <a:gd name="T7" fmla="*/ 51 h 207"/>
                  <a:gd name="T8" fmla="*/ 57 w 121"/>
                  <a:gd name="T9" fmla="*/ 80 h 207"/>
                  <a:gd name="T10" fmla="*/ 114 w 121"/>
                  <a:gd name="T11" fmla="*/ 80 h 207"/>
                  <a:gd name="T12" fmla="*/ 114 w 121"/>
                  <a:gd name="T13" fmla="*/ 126 h 207"/>
                  <a:gd name="T14" fmla="*/ 57 w 121"/>
                  <a:gd name="T15" fmla="*/ 126 h 207"/>
                  <a:gd name="T16" fmla="*/ 57 w 121"/>
                  <a:gd name="T17" fmla="*/ 160 h 207"/>
                  <a:gd name="T18" fmla="*/ 120 w 121"/>
                  <a:gd name="T19" fmla="*/ 160 h 207"/>
                  <a:gd name="T20" fmla="*/ 120 w 121"/>
                  <a:gd name="T21" fmla="*/ 206 h 207"/>
                  <a:gd name="T22" fmla="*/ 0 w 121"/>
                  <a:gd name="T23" fmla="*/ 206 h 207"/>
                  <a:gd name="T24" fmla="*/ 0 w 121"/>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207">
                    <a:moveTo>
                      <a:pt x="0" y="0"/>
                    </a:moveTo>
                    <a:lnTo>
                      <a:pt x="120" y="0"/>
                    </a:lnTo>
                    <a:lnTo>
                      <a:pt x="120" y="51"/>
                    </a:lnTo>
                    <a:lnTo>
                      <a:pt x="57" y="51"/>
                    </a:lnTo>
                    <a:lnTo>
                      <a:pt x="57" y="80"/>
                    </a:lnTo>
                    <a:lnTo>
                      <a:pt x="114" y="80"/>
                    </a:lnTo>
                    <a:lnTo>
                      <a:pt x="114" y="126"/>
                    </a:lnTo>
                    <a:lnTo>
                      <a:pt x="57" y="126"/>
                    </a:lnTo>
                    <a:lnTo>
                      <a:pt x="57" y="160"/>
                    </a:lnTo>
                    <a:lnTo>
                      <a:pt x="120" y="160"/>
                    </a:lnTo>
                    <a:lnTo>
                      <a:pt x="120" y="206"/>
                    </a:lnTo>
                    <a:lnTo>
                      <a:pt x="0" y="206"/>
                    </a:lnTo>
                    <a:lnTo>
                      <a:pt x="0" y="0"/>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9" name="Freeform 184"/>
              <p:cNvSpPr>
                <a:spLocks noChangeArrowheads="1"/>
              </p:cNvSpPr>
              <p:nvPr/>
            </p:nvSpPr>
            <p:spPr bwMode="auto">
              <a:xfrm>
                <a:off x="16385350" y="9780489"/>
                <a:ext cx="121246" cy="167649"/>
              </a:xfrm>
              <a:custGeom>
                <a:avLst/>
                <a:gdLst>
                  <a:gd name="T0" fmla="*/ 45 w 150"/>
                  <a:gd name="T1" fmla="*/ 51 h 207"/>
                  <a:gd name="T2" fmla="*/ 0 w 150"/>
                  <a:gd name="T3" fmla="*/ 51 h 207"/>
                  <a:gd name="T4" fmla="*/ 0 w 150"/>
                  <a:gd name="T5" fmla="*/ 0 h 207"/>
                  <a:gd name="T6" fmla="*/ 149 w 150"/>
                  <a:gd name="T7" fmla="*/ 0 h 207"/>
                  <a:gd name="T8" fmla="*/ 149 w 150"/>
                  <a:gd name="T9" fmla="*/ 51 h 207"/>
                  <a:gd name="T10" fmla="*/ 103 w 150"/>
                  <a:gd name="T11" fmla="*/ 51 h 207"/>
                  <a:gd name="T12" fmla="*/ 103 w 150"/>
                  <a:gd name="T13" fmla="*/ 206 h 207"/>
                  <a:gd name="T14" fmla="*/ 45 w 150"/>
                  <a:gd name="T15" fmla="*/ 206 h 207"/>
                  <a:gd name="T16" fmla="*/ 45 w 150"/>
                  <a:gd name="T17" fmla="*/ 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07">
                    <a:moveTo>
                      <a:pt x="45" y="51"/>
                    </a:moveTo>
                    <a:lnTo>
                      <a:pt x="0" y="51"/>
                    </a:lnTo>
                    <a:lnTo>
                      <a:pt x="0" y="0"/>
                    </a:lnTo>
                    <a:lnTo>
                      <a:pt x="149" y="0"/>
                    </a:lnTo>
                    <a:lnTo>
                      <a:pt x="149" y="51"/>
                    </a:lnTo>
                    <a:lnTo>
                      <a:pt x="103" y="51"/>
                    </a:lnTo>
                    <a:lnTo>
                      <a:pt x="103" y="206"/>
                    </a:lnTo>
                    <a:lnTo>
                      <a:pt x="45" y="206"/>
                    </a:lnTo>
                    <a:lnTo>
                      <a:pt x="45" y="51"/>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0" name="Freeform 195"/>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1" name="Freeform 196"/>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2" name="Freeform 197"/>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3" name="Freeform 198"/>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4" name="Freeform 199"/>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5" name="Freeform 200"/>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4" name="Freeform 209"/>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5" name="Freeform 210"/>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6" name="Group 1245"/>
            <p:cNvGrpSpPr/>
            <p:nvPr/>
          </p:nvGrpSpPr>
          <p:grpSpPr>
            <a:xfrm>
              <a:off x="16353256" y="9013035"/>
              <a:ext cx="1255253" cy="2386867"/>
              <a:chOff x="16353256" y="9013035"/>
              <a:chExt cx="1255253" cy="2386867"/>
            </a:xfrm>
          </p:grpSpPr>
          <p:grpSp>
            <p:nvGrpSpPr>
              <p:cNvPr id="1247" name="Group 1246"/>
              <p:cNvGrpSpPr/>
              <p:nvPr/>
            </p:nvGrpSpPr>
            <p:grpSpPr>
              <a:xfrm>
                <a:off x="16659938" y="9013035"/>
                <a:ext cx="948571" cy="2311407"/>
                <a:chOff x="16659938" y="9081359"/>
                <a:chExt cx="948571" cy="2311407"/>
              </a:xfrm>
            </p:grpSpPr>
            <p:sp>
              <p:nvSpPr>
                <p:cNvPr id="1251" name="Freeform 193"/>
                <p:cNvSpPr>
                  <a:spLocks noChangeArrowheads="1"/>
                </p:cNvSpPr>
                <p:nvPr/>
              </p:nvSpPr>
              <p:spPr bwMode="auto">
                <a:xfrm>
                  <a:off x="16895297" y="9081359"/>
                  <a:ext cx="713212" cy="2311407"/>
                </a:xfrm>
                <a:custGeom>
                  <a:avLst/>
                  <a:gdLst>
                    <a:gd name="T0" fmla="*/ 881 w 882"/>
                    <a:gd name="T1" fmla="*/ 2855 h 2856"/>
                    <a:gd name="T2" fmla="*/ 881 w 882"/>
                    <a:gd name="T3" fmla="*/ 2855 h 2856"/>
                    <a:gd name="T4" fmla="*/ 881 w 882"/>
                    <a:gd name="T5" fmla="*/ 715 h 2856"/>
                    <a:gd name="T6" fmla="*/ 875 w 882"/>
                    <a:gd name="T7" fmla="*/ 515 h 2856"/>
                    <a:gd name="T8" fmla="*/ 772 w 882"/>
                    <a:gd name="T9" fmla="*/ 172 h 2856"/>
                    <a:gd name="T10" fmla="*/ 647 w 882"/>
                    <a:gd name="T11" fmla="*/ 46 h 2856"/>
                    <a:gd name="T12" fmla="*/ 441 w 882"/>
                    <a:gd name="T13" fmla="*/ 0 h 2856"/>
                    <a:gd name="T14" fmla="*/ 183 w 882"/>
                    <a:gd name="T15" fmla="*/ 51 h 2856"/>
                    <a:gd name="T16" fmla="*/ 74 w 882"/>
                    <a:gd name="T17" fmla="*/ 143 h 2856"/>
                    <a:gd name="T18" fmla="*/ 6 w 882"/>
                    <a:gd name="T19" fmla="*/ 286 h 2856"/>
                    <a:gd name="T20" fmla="*/ 0 w 882"/>
                    <a:gd name="T21" fmla="*/ 355 h 2856"/>
                    <a:gd name="T22" fmla="*/ 23 w 882"/>
                    <a:gd name="T23" fmla="*/ 355 h 2856"/>
                    <a:gd name="T24" fmla="*/ 23 w 882"/>
                    <a:gd name="T25" fmla="*/ 355 h 2856"/>
                    <a:gd name="T26" fmla="*/ 29 w 882"/>
                    <a:gd name="T27" fmla="*/ 297 h 2856"/>
                    <a:gd name="T28" fmla="*/ 126 w 882"/>
                    <a:gd name="T29" fmla="*/ 126 h 2856"/>
                    <a:gd name="T30" fmla="*/ 246 w 882"/>
                    <a:gd name="T31" fmla="*/ 51 h 2856"/>
                    <a:gd name="T32" fmla="*/ 441 w 882"/>
                    <a:gd name="T33" fmla="*/ 23 h 2856"/>
                    <a:gd name="T34" fmla="*/ 681 w 882"/>
                    <a:gd name="T35" fmla="*/ 103 h 2856"/>
                    <a:gd name="T36" fmla="*/ 778 w 882"/>
                    <a:gd name="T37" fmla="*/ 234 h 2856"/>
                    <a:gd name="T38" fmla="*/ 847 w 882"/>
                    <a:gd name="T39" fmla="*/ 492 h 2856"/>
                    <a:gd name="T40" fmla="*/ 858 w 882"/>
                    <a:gd name="T41" fmla="*/ 715 h 2856"/>
                    <a:gd name="T42" fmla="*/ 858 w 882"/>
                    <a:gd name="T43" fmla="*/ 2855 h 2856"/>
                    <a:gd name="T44" fmla="*/ 881 w 882"/>
                    <a:gd name="T45" fmla="*/ 2855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2" h="2856">
                      <a:moveTo>
                        <a:pt x="881" y="2855"/>
                      </a:moveTo>
                      <a:lnTo>
                        <a:pt x="881" y="2855"/>
                      </a:lnTo>
                      <a:cubicBezTo>
                        <a:pt x="881" y="2855"/>
                        <a:pt x="881" y="1247"/>
                        <a:pt x="881" y="715"/>
                      </a:cubicBezTo>
                      <a:cubicBezTo>
                        <a:pt x="881" y="663"/>
                        <a:pt x="881" y="589"/>
                        <a:pt x="875" y="515"/>
                      </a:cubicBezTo>
                      <a:cubicBezTo>
                        <a:pt x="864" y="400"/>
                        <a:pt x="841" y="274"/>
                        <a:pt x="772" y="172"/>
                      </a:cubicBezTo>
                      <a:cubicBezTo>
                        <a:pt x="744" y="120"/>
                        <a:pt x="698" y="80"/>
                        <a:pt x="647" y="46"/>
                      </a:cubicBezTo>
                      <a:cubicBezTo>
                        <a:pt x="589" y="17"/>
                        <a:pt x="521" y="0"/>
                        <a:pt x="441" y="0"/>
                      </a:cubicBezTo>
                      <a:cubicBezTo>
                        <a:pt x="332" y="0"/>
                        <a:pt x="246" y="17"/>
                        <a:pt x="183" y="51"/>
                      </a:cubicBezTo>
                      <a:cubicBezTo>
                        <a:pt x="137" y="80"/>
                        <a:pt x="103" y="109"/>
                        <a:pt x="74" y="143"/>
                      </a:cubicBezTo>
                      <a:cubicBezTo>
                        <a:pt x="40" y="194"/>
                        <a:pt x="17" y="246"/>
                        <a:pt x="6" y="286"/>
                      </a:cubicBezTo>
                      <a:cubicBezTo>
                        <a:pt x="0" y="326"/>
                        <a:pt x="0" y="355"/>
                        <a:pt x="0" y="355"/>
                      </a:cubicBezTo>
                      <a:cubicBezTo>
                        <a:pt x="23" y="355"/>
                        <a:pt x="23" y="355"/>
                        <a:pt x="23" y="355"/>
                      </a:cubicBezTo>
                      <a:lnTo>
                        <a:pt x="23" y="355"/>
                      </a:lnTo>
                      <a:cubicBezTo>
                        <a:pt x="23" y="355"/>
                        <a:pt x="23" y="332"/>
                        <a:pt x="29" y="297"/>
                      </a:cubicBezTo>
                      <a:cubicBezTo>
                        <a:pt x="40" y="252"/>
                        <a:pt x="69" y="183"/>
                        <a:pt x="126" y="126"/>
                      </a:cubicBezTo>
                      <a:cubicBezTo>
                        <a:pt x="154" y="97"/>
                        <a:pt x="195" y="68"/>
                        <a:pt x="246" y="51"/>
                      </a:cubicBezTo>
                      <a:cubicBezTo>
                        <a:pt x="298" y="34"/>
                        <a:pt x="360" y="23"/>
                        <a:pt x="441" y="23"/>
                      </a:cubicBezTo>
                      <a:cubicBezTo>
                        <a:pt x="544" y="23"/>
                        <a:pt x="624" y="51"/>
                        <a:pt x="681" y="103"/>
                      </a:cubicBezTo>
                      <a:cubicBezTo>
                        <a:pt x="721" y="137"/>
                        <a:pt x="755" y="183"/>
                        <a:pt x="778" y="234"/>
                      </a:cubicBezTo>
                      <a:cubicBezTo>
                        <a:pt x="818" y="315"/>
                        <a:pt x="835" y="406"/>
                        <a:pt x="847" y="492"/>
                      </a:cubicBezTo>
                      <a:cubicBezTo>
                        <a:pt x="858" y="572"/>
                        <a:pt x="858" y="658"/>
                        <a:pt x="858" y="715"/>
                      </a:cubicBezTo>
                      <a:cubicBezTo>
                        <a:pt x="858" y="1247"/>
                        <a:pt x="858" y="2855"/>
                        <a:pt x="858" y="2855"/>
                      </a:cubicBezTo>
                      <a:lnTo>
                        <a:pt x="881" y="2855"/>
                      </a:lnTo>
                    </a:path>
                  </a:pathLst>
                </a:custGeom>
                <a:solidFill>
                  <a:srgbClr val="AFB3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2" name="Freeform 194"/>
                <p:cNvSpPr>
                  <a:spLocks noChangeArrowheads="1"/>
                </p:cNvSpPr>
                <p:nvPr/>
              </p:nvSpPr>
              <p:spPr bwMode="auto">
                <a:xfrm>
                  <a:off x="16659938" y="9366718"/>
                  <a:ext cx="492116" cy="246123"/>
                </a:xfrm>
                <a:custGeom>
                  <a:avLst/>
                  <a:gdLst>
                    <a:gd name="T0" fmla="*/ 607 w 608"/>
                    <a:gd name="T1" fmla="*/ 303 h 304"/>
                    <a:gd name="T2" fmla="*/ 607 w 608"/>
                    <a:gd name="T3" fmla="*/ 303 h 304"/>
                    <a:gd name="T4" fmla="*/ 304 w 608"/>
                    <a:gd name="T5" fmla="*/ 0 h 304"/>
                    <a:gd name="T6" fmla="*/ 0 w 608"/>
                    <a:gd name="T7" fmla="*/ 303 h 304"/>
                    <a:gd name="T8" fmla="*/ 607 w 608"/>
                    <a:gd name="T9" fmla="*/ 303 h 304"/>
                  </a:gdLst>
                  <a:ahLst/>
                  <a:cxnLst>
                    <a:cxn ang="0">
                      <a:pos x="T0" y="T1"/>
                    </a:cxn>
                    <a:cxn ang="0">
                      <a:pos x="T2" y="T3"/>
                    </a:cxn>
                    <a:cxn ang="0">
                      <a:pos x="T4" y="T5"/>
                    </a:cxn>
                    <a:cxn ang="0">
                      <a:pos x="T6" y="T7"/>
                    </a:cxn>
                    <a:cxn ang="0">
                      <a:pos x="T8" y="T9"/>
                    </a:cxn>
                  </a:cxnLst>
                  <a:rect l="0" t="0" r="r" b="b"/>
                  <a:pathLst>
                    <a:path w="608" h="304">
                      <a:moveTo>
                        <a:pt x="607" y="303"/>
                      </a:moveTo>
                      <a:lnTo>
                        <a:pt x="607" y="303"/>
                      </a:lnTo>
                      <a:cubicBezTo>
                        <a:pt x="607" y="137"/>
                        <a:pt x="469" y="0"/>
                        <a:pt x="304" y="0"/>
                      </a:cubicBezTo>
                      <a:cubicBezTo>
                        <a:pt x="138" y="0"/>
                        <a:pt x="0" y="137"/>
                        <a:pt x="0" y="303"/>
                      </a:cubicBezTo>
                      <a:cubicBezTo>
                        <a:pt x="607" y="303"/>
                        <a:pt x="607" y="303"/>
                        <a:pt x="607" y="303"/>
                      </a:cubicBezTo>
                    </a:path>
                  </a:pathLst>
                </a:custGeom>
                <a:solidFill>
                  <a:srgbClr val="AFB3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8" name="Group 1247"/>
              <p:cNvGrpSpPr/>
              <p:nvPr/>
            </p:nvGrpSpPr>
            <p:grpSpPr>
              <a:xfrm>
                <a:off x="16353256" y="9612842"/>
                <a:ext cx="1012760" cy="1787060"/>
                <a:chOff x="16353256" y="9612842"/>
                <a:chExt cx="1012760" cy="1787060"/>
              </a:xfrm>
            </p:grpSpPr>
            <p:sp>
              <p:nvSpPr>
                <p:cNvPr id="1249" name="Freeform 201"/>
                <p:cNvSpPr>
                  <a:spLocks noChangeArrowheads="1"/>
                </p:cNvSpPr>
                <p:nvPr/>
              </p:nvSpPr>
              <p:spPr bwMode="auto">
                <a:xfrm>
                  <a:off x="16353256" y="9612842"/>
                  <a:ext cx="1012760" cy="1787060"/>
                </a:xfrm>
                <a:custGeom>
                  <a:avLst/>
                  <a:gdLst>
                    <a:gd name="T0" fmla="*/ 984 w 1254"/>
                    <a:gd name="T1" fmla="*/ 0 h 2209"/>
                    <a:gd name="T2" fmla="*/ 984 w 1254"/>
                    <a:gd name="T3" fmla="*/ 0 h 2209"/>
                    <a:gd name="T4" fmla="*/ 984 w 1254"/>
                    <a:gd name="T5" fmla="*/ 0 h 2209"/>
                    <a:gd name="T6" fmla="*/ 377 w 1254"/>
                    <a:gd name="T7" fmla="*/ 0 h 2209"/>
                    <a:gd name="T8" fmla="*/ 377 w 1254"/>
                    <a:gd name="T9" fmla="*/ 0 h 2209"/>
                    <a:gd name="T10" fmla="*/ 354 w 1254"/>
                    <a:gd name="T11" fmla="*/ 120 h 2209"/>
                    <a:gd name="T12" fmla="*/ 480 w 1254"/>
                    <a:gd name="T13" fmla="*/ 120 h 2209"/>
                    <a:gd name="T14" fmla="*/ 480 w 1254"/>
                    <a:gd name="T15" fmla="*/ 503 h 2209"/>
                    <a:gd name="T16" fmla="*/ 291 w 1254"/>
                    <a:gd name="T17" fmla="*/ 503 h 2209"/>
                    <a:gd name="T18" fmla="*/ 234 w 1254"/>
                    <a:gd name="T19" fmla="*/ 829 h 2209"/>
                    <a:gd name="T20" fmla="*/ 823 w 1254"/>
                    <a:gd name="T21" fmla="*/ 829 h 2209"/>
                    <a:gd name="T22" fmla="*/ 823 w 1254"/>
                    <a:gd name="T23" fmla="*/ 2208 h 2209"/>
                    <a:gd name="T24" fmla="*/ 795 w 1254"/>
                    <a:gd name="T25" fmla="*/ 2208 h 2209"/>
                    <a:gd name="T26" fmla="*/ 0 w 1254"/>
                    <a:gd name="T27" fmla="*/ 2208 h 2209"/>
                    <a:gd name="T28" fmla="*/ 0 w 1254"/>
                    <a:gd name="T29" fmla="*/ 2208 h 2209"/>
                    <a:gd name="T30" fmla="*/ 755 w 1254"/>
                    <a:gd name="T31" fmla="*/ 2208 h 2209"/>
                    <a:gd name="T32" fmla="*/ 1253 w 1254"/>
                    <a:gd name="T33" fmla="*/ 2208 h 2209"/>
                    <a:gd name="T34" fmla="*/ 1253 w 1254"/>
                    <a:gd name="T35" fmla="*/ 2208 h 2209"/>
                    <a:gd name="T36" fmla="*/ 1253 w 1254"/>
                    <a:gd name="T37" fmla="*/ 1521 h 2209"/>
                    <a:gd name="T38" fmla="*/ 984 w 1254"/>
                    <a:gd name="T39" fmla="*/ 0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4" h="2209">
                      <a:moveTo>
                        <a:pt x="984" y="0"/>
                      </a:moveTo>
                      <a:lnTo>
                        <a:pt x="984" y="0"/>
                      </a:lnTo>
                      <a:lnTo>
                        <a:pt x="984" y="0"/>
                      </a:lnTo>
                      <a:lnTo>
                        <a:pt x="377" y="0"/>
                      </a:lnTo>
                      <a:lnTo>
                        <a:pt x="377" y="0"/>
                      </a:lnTo>
                      <a:lnTo>
                        <a:pt x="354" y="120"/>
                      </a:lnTo>
                      <a:lnTo>
                        <a:pt x="480" y="120"/>
                      </a:lnTo>
                      <a:lnTo>
                        <a:pt x="480" y="503"/>
                      </a:lnTo>
                      <a:lnTo>
                        <a:pt x="291" y="503"/>
                      </a:lnTo>
                      <a:lnTo>
                        <a:pt x="234" y="829"/>
                      </a:lnTo>
                      <a:lnTo>
                        <a:pt x="823" y="829"/>
                      </a:lnTo>
                      <a:lnTo>
                        <a:pt x="823" y="2208"/>
                      </a:lnTo>
                      <a:lnTo>
                        <a:pt x="795" y="2208"/>
                      </a:lnTo>
                      <a:lnTo>
                        <a:pt x="0" y="2208"/>
                      </a:lnTo>
                      <a:lnTo>
                        <a:pt x="0" y="2208"/>
                      </a:lnTo>
                      <a:lnTo>
                        <a:pt x="755" y="2208"/>
                      </a:lnTo>
                      <a:lnTo>
                        <a:pt x="1253" y="2208"/>
                      </a:lnTo>
                      <a:lnTo>
                        <a:pt x="1253" y="2208"/>
                      </a:lnTo>
                      <a:lnTo>
                        <a:pt x="1253" y="1521"/>
                      </a:lnTo>
                      <a:lnTo>
                        <a:pt x="984" y="0"/>
                      </a:lnTo>
                    </a:path>
                  </a:pathLst>
                </a:custGeom>
                <a:solidFill>
                  <a:srgbClr val="EDD39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0" name="Freeform 204"/>
                <p:cNvSpPr>
                  <a:spLocks noChangeArrowheads="1"/>
                </p:cNvSpPr>
                <p:nvPr/>
              </p:nvSpPr>
              <p:spPr bwMode="auto">
                <a:xfrm>
                  <a:off x="16353257" y="10394012"/>
                  <a:ext cx="645455" cy="1005890"/>
                </a:xfrm>
                <a:custGeom>
                  <a:avLst/>
                  <a:gdLst>
                    <a:gd name="T0" fmla="*/ 772 w 796"/>
                    <a:gd name="T1" fmla="*/ 0 h 1242"/>
                    <a:gd name="T2" fmla="*/ 211 w 796"/>
                    <a:gd name="T3" fmla="*/ 0 h 1242"/>
                    <a:gd name="T4" fmla="*/ 0 w 796"/>
                    <a:gd name="T5" fmla="*/ 1241 h 1242"/>
                    <a:gd name="T6" fmla="*/ 795 w 796"/>
                    <a:gd name="T7" fmla="*/ 1241 h 1242"/>
                    <a:gd name="T8" fmla="*/ 772 w 796"/>
                    <a:gd name="T9" fmla="*/ 1241 h 1242"/>
                    <a:gd name="T10" fmla="*/ 772 w 796"/>
                    <a:gd name="T11" fmla="*/ 0 h 1242"/>
                  </a:gdLst>
                  <a:ahLst/>
                  <a:cxnLst>
                    <a:cxn ang="0">
                      <a:pos x="T0" y="T1"/>
                    </a:cxn>
                    <a:cxn ang="0">
                      <a:pos x="T2" y="T3"/>
                    </a:cxn>
                    <a:cxn ang="0">
                      <a:pos x="T4" y="T5"/>
                    </a:cxn>
                    <a:cxn ang="0">
                      <a:pos x="T6" y="T7"/>
                    </a:cxn>
                    <a:cxn ang="0">
                      <a:pos x="T8" y="T9"/>
                    </a:cxn>
                    <a:cxn ang="0">
                      <a:pos x="T10" y="T11"/>
                    </a:cxn>
                  </a:cxnLst>
                  <a:rect l="0" t="0" r="r" b="b"/>
                  <a:pathLst>
                    <a:path w="796" h="1242">
                      <a:moveTo>
                        <a:pt x="772" y="0"/>
                      </a:moveTo>
                      <a:lnTo>
                        <a:pt x="211" y="0"/>
                      </a:lnTo>
                      <a:lnTo>
                        <a:pt x="0" y="1241"/>
                      </a:lnTo>
                      <a:lnTo>
                        <a:pt x="795" y="1241"/>
                      </a:lnTo>
                      <a:lnTo>
                        <a:pt x="772" y="1241"/>
                      </a:lnTo>
                      <a:lnTo>
                        <a:pt x="772" y="0"/>
                      </a:lnTo>
                    </a:path>
                  </a:pathLst>
                </a:custGeom>
                <a:solidFill>
                  <a:srgbClr val="DFF0EC"/>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grpSp>
        <p:nvGrpSpPr>
          <p:cNvPr id="824" name="Group 823"/>
          <p:cNvGrpSpPr/>
          <p:nvPr/>
        </p:nvGrpSpPr>
        <p:grpSpPr>
          <a:xfrm flipH="1">
            <a:off x="8445483" y="5994898"/>
            <a:ext cx="574508" cy="374533"/>
            <a:chOff x="19166312" y="11957569"/>
            <a:chExt cx="1151836" cy="749066"/>
          </a:xfrm>
        </p:grpSpPr>
        <p:sp>
          <p:nvSpPr>
            <p:cNvPr id="825"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6"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7"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8"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9"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0"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1"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chemeClr val="accent1">
                <a:lumMod val="40000"/>
                <a:lumOff val="6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2"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chemeClr val="accent1">
                <a:lumMod val="40000"/>
                <a:lumOff val="6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53" name="Group 1252"/>
          <p:cNvGrpSpPr/>
          <p:nvPr/>
        </p:nvGrpSpPr>
        <p:grpSpPr>
          <a:xfrm>
            <a:off x="11076003" y="5076789"/>
            <a:ext cx="262717" cy="716864"/>
            <a:chOff x="10040968" y="8503709"/>
            <a:chExt cx="359739" cy="981605"/>
          </a:xfrm>
        </p:grpSpPr>
        <p:sp>
          <p:nvSpPr>
            <p:cNvPr id="1254" name="Freeform 80"/>
            <p:cNvSpPr>
              <a:spLocks noChangeArrowheads="1"/>
            </p:cNvSpPr>
            <p:nvPr/>
          </p:nvSpPr>
          <p:spPr bwMode="auto">
            <a:xfrm>
              <a:off x="10183806" y="9133417"/>
              <a:ext cx="68774" cy="351897"/>
            </a:xfrm>
            <a:custGeom>
              <a:avLst/>
              <a:gdLst>
                <a:gd name="T0" fmla="*/ 114 w 115"/>
                <a:gd name="T1" fmla="*/ 584 h 585"/>
                <a:gd name="T2" fmla="*/ 0 w 115"/>
                <a:gd name="T3" fmla="*/ 584 h 585"/>
                <a:gd name="T4" fmla="*/ 0 w 115"/>
                <a:gd name="T5" fmla="*/ 0 h 585"/>
                <a:gd name="T6" fmla="*/ 114 w 115"/>
                <a:gd name="T7" fmla="*/ 0 h 585"/>
                <a:gd name="T8" fmla="*/ 114 w 115"/>
                <a:gd name="T9" fmla="*/ 584 h 585"/>
              </a:gdLst>
              <a:ahLst/>
              <a:cxnLst>
                <a:cxn ang="0">
                  <a:pos x="T0" y="T1"/>
                </a:cxn>
                <a:cxn ang="0">
                  <a:pos x="T2" y="T3"/>
                </a:cxn>
                <a:cxn ang="0">
                  <a:pos x="T4" y="T5"/>
                </a:cxn>
                <a:cxn ang="0">
                  <a:pos x="T6" y="T7"/>
                </a:cxn>
                <a:cxn ang="0">
                  <a:pos x="T8" y="T9"/>
                </a:cxn>
              </a:cxnLst>
              <a:rect l="0" t="0" r="r" b="b"/>
              <a:pathLst>
                <a:path w="115" h="585">
                  <a:moveTo>
                    <a:pt x="114" y="584"/>
                  </a:moveTo>
                  <a:lnTo>
                    <a:pt x="0" y="584"/>
                  </a:lnTo>
                  <a:lnTo>
                    <a:pt x="0" y="0"/>
                  </a:lnTo>
                  <a:lnTo>
                    <a:pt x="114" y="0"/>
                  </a:lnTo>
                  <a:lnTo>
                    <a:pt x="114" y="584"/>
                  </a:lnTo>
                </a:path>
              </a:pathLst>
            </a:custGeom>
            <a:solidFill>
              <a:srgbClr val="2D2C2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5" name="Freeform 81"/>
            <p:cNvSpPr>
              <a:spLocks noChangeArrowheads="1"/>
            </p:cNvSpPr>
            <p:nvPr/>
          </p:nvSpPr>
          <p:spPr bwMode="auto">
            <a:xfrm>
              <a:off x="10101807" y="8503709"/>
              <a:ext cx="232773" cy="629708"/>
            </a:xfrm>
            <a:custGeom>
              <a:avLst/>
              <a:gdLst>
                <a:gd name="T0" fmla="*/ 389 w 390"/>
                <a:gd name="T1" fmla="*/ 1047 h 1048"/>
                <a:gd name="T2" fmla="*/ 0 w 390"/>
                <a:gd name="T3" fmla="*/ 1047 h 1048"/>
                <a:gd name="T4" fmla="*/ 0 w 390"/>
                <a:gd name="T5" fmla="*/ 0 h 1048"/>
                <a:gd name="T6" fmla="*/ 389 w 390"/>
                <a:gd name="T7" fmla="*/ 0 h 1048"/>
                <a:gd name="T8" fmla="*/ 389 w 390"/>
                <a:gd name="T9" fmla="*/ 1047 h 1048"/>
              </a:gdLst>
              <a:ahLst/>
              <a:cxnLst>
                <a:cxn ang="0">
                  <a:pos x="T0" y="T1"/>
                </a:cxn>
                <a:cxn ang="0">
                  <a:pos x="T2" y="T3"/>
                </a:cxn>
                <a:cxn ang="0">
                  <a:pos x="T4" y="T5"/>
                </a:cxn>
                <a:cxn ang="0">
                  <a:pos x="T6" y="T7"/>
                </a:cxn>
                <a:cxn ang="0">
                  <a:pos x="T8" y="T9"/>
                </a:cxn>
              </a:cxnLst>
              <a:rect l="0" t="0" r="r" b="b"/>
              <a:pathLst>
                <a:path w="390" h="1048">
                  <a:moveTo>
                    <a:pt x="389" y="1047"/>
                  </a:moveTo>
                  <a:lnTo>
                    <a:pt x="0" y="1047"/>
                  </a:lnTo>
                  <a:lnTo>
                    <a:pt x="0" y="0"/>
                  </a:lnTo>
                  <a:lnTo>
                    <a:pt x="389" y="0"/>
                  </a:lnTo>
                  <a:lnTo>
                    <a:pt x="389" y="1047"/>
                  </a:lnTo>
                </a:path>
              </a:pathLst>
            </a:custGeom>
            <a:solidFill>
              <a:srgbClr val="4A474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6" name="Freeform 82"/>
            <p:cNvSpPr>
              <a:spLocks noChangeArrowheads="1"/>
            </p:cNvSpPr>
            <p:nvPr/>
          </p:nvSpPr>
          <p:spPr bwMode="auto">
            <a:xfrm>
              <a:off x="10149419" y="8749773"/>
              <a:ext cx="137548" cy="142875"/>
            </a:xfrm>
            <a:custGeom>
              <a:avLst/>
              <a:gdLst>
                <a:gd name="T0" fmla="*/ 0 w 230"/>
                <a:gd name="T1" fmla="*/ 121 h 236"/>
                <a:gd name="T2" fmla="*/ 0 w 230"/>
                <a:gd name="T3" fmla="*/ 121 h 236"/>
                <a:gd name="T4" fmla="*/ 114 w 230"/>
                <a:gd name="T5" fmla="*/ 0 h 236"/>
                <a:gd name="T6" fmla="*/ 229 w 230"/>
                <a:gd name="T7" fmla="*/ 121 h 236"/>
                <a:gd name="T8" fmla="*/ 114 w 230"/>
                <a:gd name="T9" fmla="*/ 235 h 236"/>
                <a:gd name="T10" fmla="*/ 0 w 230"/>
                <a:gd name="T11" fmla="*/ 121 h 236"/>
              </a:gdLst>
              <a:ahLst/>
              <a:cxnLst>
                <a:cxn ang="0">
                  <a:pos x="T0" y="T1"/>
                </a:cxn>
                <a:cxn ang="0">
                  <a:pos x="T2" y="T3"/>
                </a:cxn>
                <a:cxn ang="0">
                  <a:pos x="T4" y="T5"/>
                </a:cxn>
                <a:cxn ang="0">
                  <a:pos x="T6" y="T7"/>
                </a:cxn>
                <a:cxn ang="0">
                  <a:pos x="T8" y="T9"/>
                </a:cxn>
                <a:cxn ang="0">
                  <a:pos x="T10" y="T11"/>
                </a:cxn>
              </a:cxnLst>
              <a:rect l="0" t="0" r="r" b="b"/>
              <a:pathLst>
                <a:path w="230" h="236">
                  <a:moveTo>
                    <a:pt x="0" y="121"/>
                  </a:moveTo>
                  <a:lnTo>
                    <a:pt x="0" y="121"/>
                  </a:lnTo>
                  <a:cubicBezTo>
                    <a:pt x="0" y="52"/>
                    <a:pt x="51" y="0"/>
                    <a:pt x="114" y="0"/>
                  </a:cubicBezTo>
                  <a:cubicBezTo>
                    <a:pt x="177" y="0"/>
                    <a:pt x="229" y="52"/>
                    <a:pt x="229" y="121"/>
                  </a:cubicBezTo>
                  <a:cubicBezTo>
                    <a:pt x="229" y="184"/>
                    <a:pt x="177" y="235"/>
                    <a:pt x="114" y="235"/>
                  </a:cubicBezTo>
                  <a:cubicBezTo>
                    <a:pt x="51" y="235"/>
                    <a:pt x="0" y="184"/>
                    <a:pt x="0" y="121"/>
                  </a:cubicBezTo>
                </a:path>
              </a:pathLst>
            </a:custGeom>
            <a:solidFill>
              <a:srgbClr val="EBCC1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7" name="Freeform 83"/>
            <p:cNvSpPr>
              <a:spLocks noChangeArrowheads="1"/>
            </p:cNvSpPr>
            <p:nvPr/>
          </p:nvSpPr>
          <p:spPr bwMode="auto">
            <a:xfrm>
              <a:off x="10149419" y="8564564"/>
              <a:ext cx="137548" cy="137583"/>
            </a:xfrm>
            <a:custGeom>
              <a:avLst/>
              <a:gdLst>
                <a:gd name="T0" fmla="*/ 0 w 230"/>
                <a:gd name="T1" fmla="*/ 114 h 229"/>
                <a:gd name="T2" fmla="*/ 0 w 230"/>
                <a:gd name="T3" fmla="*/ 114 h 229"/>
                <a:gd name="T4" fmla="*/ 114 w 230"/>
                <a:gd name="T5" fmla="*/ 0 h 229"/>
                <a:gd name="T6" fmla="*/ 229 w 230"/>
                <a:gd name="T7" fmla="*/ 114 h 229"/>
                <a:gd name="T8" fmla="*/ 114 w 230"/>
                <a:gd name="T9" fmla="*/ 228 h 229"/>
                <a:gd name="T10" fmla="*/ 0 w 230"/>
                <a:gd name="T11" fmla="*/ 114 h 229"/>
              </a:gdLst>
              <a:ahLst/>
              <a:cxnLst>
                <a:cxn ang="0">
                  <a:pos x="T0" y="T1"/>
                </a:cxn>
                <a:cxn ang="0">
                  <a:pos x="T2" y="T3"/>
                </a:cxn>
                <a:cxn ang="0">
                  <a:pos x="T4" y="T5"/>
                </a:cxn>
                <a:cxn ang="0">
                  <a:pos x="T6" y="T7"/>
                </a:cxn>
                <a:cxn ang="0">
                  <a:pos x="T8" y="T9"/>
                </a:cxn>
                <a:cxn ang="0">
                  <a:pos x="T10" y="T11"/>
                </a:cxn>
              </a:cxnLst>
              <a:rect l="0" t="0" r="r" b="b"/>
              <a:pathLst>
                <a:path w="230" h="229">
                  <a:moveTo>
                    <a:pt x="0" y="114"/>
                  </a:moveTo>
                  <a:lnTo>
                    <a:pt x="0" y="114"/>
                  </a:lnTo>
                  <a:cubicBezTo>
                    <a:pt x="0" y="51"/>
                    <a:pt x="51" y="0"/>
                    <a:pt x="114" y="0"/>
                  </a:cubicBezTo>
                  <a:cubicBezTo>
                    <a:pt x="177" y="0"/>
                    <a:pt x="229" y="51"/>
                    <a:pt x="229" y="114"/>
                  </a:cubicBezTo>
                  <a:cubicBezTo>
                    <a:pt x="229" y="177"/>
                    <a:pt x="177" y="228"/>
                    <a:pt x="114" y="228"/>
                  </a:cubicBezTo>
                  <a:cubicBezTo>
                    <a:pt x="51" y="228"/>
                    <a:pt x="0" y="177"/>
                    <a:pt x="0" y="114"/>
                  </a:cubicBezTo>
                </a:path>
              </a:pathLst>
            </a:custGeom>
            <a:solidFill>
              <a:srgbClr val="DC3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8" name="Freeform 84"/>
            <p:cNvSpPr>
              <a:spLocks noChangeArrowheads="1"/>
            </p:cNvSpPr>
            <p:nvPr/>
          </p:nvSpPr>
          <p:spPr bwMode="auto">
            <a:xfrm>
              <a:off x="10149419" y="8937625"/>
              <a:ext cx="137548" cy="137583"/>
            </a:xfrm>
            <a:custGeom>
              <a:avLst/>
              <a:gdLst>
                <a:gd name="T0" fmla="*/ 0 w 230"/>
                <a:gd name="T1" fmla="*/ 115 h 230"/>
                <a:gd name="T2" fmla="*/ 0 w 230"/>
                <a:gd name="T3" fmla="*/ 115 h 230"/>
                <a:gd name="T4" fmla="*/ 114 w 230"/>
                <a:gd name="T5" fmla="*/ 0 h 230"/>
                <a:gd name="T6" fmla="*/ 229 w 230"/>
                <a:gd name="T7" fmla="*/ 115 h 230"/>
                <a:gd name="T8" fmla="*/ 114 w 230"/>
                <a:gd name="T9" fmla="*/ 229 h 230"/>
                <a:gd name="T10" fmla="*/ 0 w 230"/>
                <a:gd name="T11" fmla="*/ 115 h 230"/>
              </a:gdLst>
              <a:ahLst/>
              <a:cxnLst>
                <a:cxn ang="0">
                  <a:pos x="T0" y="T1"/>
                </a:cxn>
                <a:cxn ang="0">
                  <a:pos x="T2" y="T3"/>
                </a:cxn>
                <a:cxn ang="0">
                  <a:pos x="T4" y="T5"/>
                </a:cxn>
                <a:cxn ang="0">
                  <a:pos x="T6" y="T7"/>
                </a:cxn>
                <a:cxn ang="0">
                  <a:pos x="T8" y="T9"/>
                </a:cxn>
                <a:cxn ang="0">
                  <a:pos x="T10" y="T11"/>
                </a:cxn>
              </a:cxnLst>
              <a:rect l="0" t="0" r="r" b="b"/>
              <a:pathLst>
                <a:path w="230" h="230">
                  <a:moveTo>
                    <a:pt x="0" y="115"/>
                  </a:moveTo>
                  <a:lnTo>
                    <a:pt x="0" y="115"/>
                  </a:lnTo>
                  <a:cubicBezTo>
                    <a:pt x="0" y="52"/>
                    <a:pt x="51" y="0"/>
                    <a:pt x="114" y="0"/>
                  </a:cubicBezTo>
                  <a:cubicBezTo>
                    <a:pt x="177" y="0"/>
                    <a:pt x="229" y="52"/>
                    <a:pt x="229" y="115"/>
                  </a:cubicBezTo>
                  <a:cubicBezTo>
                    <a:pt x="229" y="178"/>
                    <a:pt x="177" y="229"/>
                    <a:pt x="114" y="229"/>
                  </a:cubicBezTo>
                  <a:cubicBezTo>
                    <a:pt x="51" y="229"/>
                    <a:pt x="0" y="178"/>
                    <a:pt x="0" y="115"/>
                  </a:cubicBezTo>
                </a:path>
              </a:pathLst>
            </a:custGeom>
            <a:solidFill>
              <a:srgbClr val="7AB54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9" name="Freeform 85"/>
            <p:cNvSpPr>
              <a:spLocks noChangeArrowheads="1"/>
            </p:cNvSpPr>
            <p:nvPr/>
          </p:nvSpPr>
          <p:spPr bwMode="auto">
            <a:xfrm>
              <a:off x="10337224"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0" name="Freeform 86"/>
            <p:cNvSpPr>
              <a:spLocks noChangeArrowheads="1"/>
            </p:cNvSpPr>
            <p:nvPr/>
          </p:nvSpPr>
          <p:spPr bwMode="auto">
            <a:xfrm>
              <a:off x="10337224"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1" name="Freeform 87"/>
            <p:cNvSpPr>
              <a:spLocks noChangeArrowheads="1"/>
            </p:cNvSpPr>
            <p:nvPr/>
          </p:nvSpPr>
          <p:spPr bwMode="auto">
            <a:xfrm>
              <a:off x="10337224"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2" name="Freeform 88"/>
            <p:cNvSpPr>
              <a:spLocks noChangeArrowheads="1"/>
            </p:cNvSpPr>
            <p:nvPr/>
          </p:nvSpPr>
          <p:spPr bwMode="auto">
            <a:xfrm>
              <a:off x="10040968"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3" name="Freeform 89"/>
            <p:cNvSpPr>
              <a:spLocks noChangeArrowheads="1"/>
            </p:cNvSpPr>
            <p:nvPr/>
          </p:nvSpPr>
          <p:spPr bwMode="auto">
            <a:xfrm>
              <a:off x="10040968"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4" name="Freeform 90"/>
            <p:cNvSpPr>
              <a:spLocks noChangeArrowheads="1"/>
            </p:cNvSpPr>
            <p:nvPr/>
          </p:nvSpPr>
          <p:spPr bwMode="auto">
            <a:xfrm>
              <a:off x="10040968"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4" name="Group 133"/>
          <p:cNvGrpSpPr/>
          <p:nvPr/>
        </p:nvGrpSpPr>
        <p:grpSpPr>
          <a:xfrm>
            <a:off x="9412138" y="5380705"/>
            <a:ext cx="146208" cy="319246"/>
            <a:chOff x="18532117" y="10761410"/>
            <a:chExt cx="292415" cy="638491"/>
          </a:xfrm>
        </p:grpSpPr>
        <p:sp>
          <p:nvSpPr>
            <p:cNvPr id="730" name="Freeform 125"/>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 name="T6" fmla="*/ 40 w 41"/>
                <a:gd name="T7" fmla="*/ 0 h 230"/>
              </a:gdLst>
              <a:ahLst/>
              <a:cxnLst>
                <a:cxn ang="0">
                  <a:pos x="T0" y="T1"/>
                </a:cxn>
                <a:cxn ang="0">
                  <a:pos x="T2" y="T3"/>
                </a:cxn>
                <a:cxn ang="0">
                  <a:pos x="T4" y="T5"/>
                </a:cxn>
                <a:cxn ang="0">
                  <a:pos x="T6" y="T7"/>
                </a:cxn>
              </a:cxnLst>
              <a:rect l="0" t="0" r="r" b="b"/>
              <a:pathLst>
                <a:path w="41" h="230">
                  <a:moveTo>
                    <a:pt x="40" y="0"/>
                  </a:moveTo>
                  <a:lnTo>
                    <a:pt x="0" y="229"/>
                  </a:lnTo>
                  <a:lnTo>
                    <a:pt x="34" y="229"/>
                  </a:lnTo>
                  <a:lnTo>
                    <a:pt x="40" y="0"/>
                  </a:lnTo>
                </a:path>
              </a:pathLst>
            </a:custGeom>
            <a:solidFill>
              <a:srgbClr val="D36D5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1" name="Freeform 126"/>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Lst>
              <a:ahLst/>
              <a:cxnLst>
                <a:cxn ang="0">
                  <a:pos x="T0" y="T1"/>
                </a:cxn>
                <a:cxn ang="0">
                  <a:pos x="T2" y="T3"/>
                </a:cxn>
                <a:cxn ang="0">
                  <a:pos x="T4" y="T5"/>
                </a:cxn>
              </a:cxnLst>
              <a:rect l="0" t="0" r="r" b="b"/>
              <a:pathLst>
                <a:path w="41" h="230">
                  <a:moveTo>
                    <a:pt x="40" y="0"/>
                  </a:moveTo>
                  <a:lnTo>
                    <a:pt x="0" y="229"/>
                  </a:lnTo>
                  <a:lnTo>
                    <a:pt x="34" y="229"/>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32" name="Freeform 127"/>
            <p:cNvSpPr>
              <a:spLocks noChangeArrowheads="1"/>
            </p:cNvSpPr>
            <p:nvPr/>
          </p:nvSpPr>
          <p:spPr bwMode="auto">
            <a:xfrm>
              <a:off x="18589173" y="10893389"/>
              <a:ext cx="171171" cy="228287"/>
            </a:xfrm>
            <a:custGeom>
              <a:avLst/>
              <a:gdLst>
                <a:gd name="T0" fmla="*/ 149 w 213"/>
                <a:gd name="T1" fmla="*/ 29 h 282"/>
                <a:gd name="T2" fmla="*/ 149 w 213"/>
                <a:gd name="T3" fmla="*/ 29 h 282"/>
                <a:gd name="T4" fmla="*/ 195 w 213"/>
                <a:gd name="T5" fmla="*/ 81 h 282"/>
                <a:gd name="T6" fmla="*/ 212 w 213"/>
                <a:gd name="T7" fmla="*/ 281 h 282"/>
                <a:gd name="T8" fmla="*/ 12 w 213"/>
                <a:gd name="T9" fmla="*/ 281 h 282"/>
                <a:gd name="T10" fmla="*/ 40 w 213"/>
                <a:gd name="T11" fmla="*/ 52 h 282"/>
                <a:gd name="T12" fmla="*/ 149 w 213"/>
                <a:gd name="T13" fmla="*/ 29 h 282"/>
              </a:gdLst>
              <a:ahLst/>
              <a:cxnLst>
                <a:cxn ang="0">
                  <a:pos x="T0" y="T1"/>
                </a:cxn>
                <a:cxn ang="0">
                  <a:pos x="T2" y="T3"/>
                </a:cxn>
                <a:cxn ang="0">
                  <a:pos x="T4" y="T5"/>
                </a:cxn>
                <a:cxn ang="0">
                  <a:pos x="T6" y="T7"/>
                </a:cxn>
                <a:cxn ang="0">
                  <a:pos x="T8" y="T9"/>
                </a:cxn>
                <a:cxn ang="0">
                  <a:pos x="T10" y="T11"/>
                </a:cxn>
                <a:cxn ang="0">
                  <a:pos x="T12" y="T13"/>
                </a:cxn>
              </a:cxnLst>
              <a:rect l="0" t="0" r="r" b="b"/>
              <a:pathLst>
                <a:path w="213" h="282">
                  <a:moveTo>
                    <a:pt x="149" y="29"/>
                  </a:moveTo>
                  <a:lnTo>
                    <a:pt x="149" y="29"/>
                  </a:lnTo>
                  <a:cubicBezTo>
                    <a:pt x="149" y="29"/>
                    <a:pt x="189" y="63"/>
                    <a:pt x="195" y="81"/>
                  </a:cubicBezTo>
                  <a:cubicBezTo>
                    <a:pt x="212" y="126"/>
                    <a:pt x="212" y="281"/>
                    <a:pt x="212" y="281"/>
                  </a:cubicBezTo>
                  <a:cubicBezTo>
                    <a:pt x="12" y="281"/>
                    <a:pt x="12" y="281"/>
                    <a:pt x="12" y="281"/>
                  </a:cubicBezTo>
                  <a:cubicBezTo>
                    <a:pt x="12" y="281"/>
                    <a:pt x="0" y="138"/>
                    <a:pt x="40" y="52"/>
                  </a:cubicBezTo>
                  <a:cubicBezTo>
                    <a:pt x="63" y="0"/>
                    <a:pt x="149" y="29"/>
                    <a:pt x="149" y="29"/>
                  </a:cubicBezTo>
                </a:path>
              </a:pathLst>
            </a:custGeom>
            <a:solidFill>
              <a:srgbClr val="E17A6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3" name="Freeform 128"/>
            <p:cNvSpPr>
              <a:spLocks noChangeArrowheads="1"/>
            </p:cNvSpPr>
            <p:nvPr/>
          </p:nvSpPr>
          <p:spPr bwMode="auto">
            <a:xfrm>
              <a:off x="18621269" y="10789948"/>
              <a:ext cx="110547" cy="131977"/>
            </a:xfrm>
            <a:custGeom>
              <a:avLst/>
              <a:gdLst>
                <a:gd name="T0" fmla="*/ 0 w 138"/>
                <a:gd name="T1" fmla="*/ 97 h 161"/>
                <a:gd name="T2" fmla="*/ 0 w 138"/>
                <a:gd name="T3" fmla="*/ 97 h 161"/>
                <a:gd name="T4" fmla="*/ 69 w 138"/>
                <a:gd name="T5" fmla="*/ 160 h 161"/>
                <a:gd name="T6" fmla="*/ 137 w 138"/>
                <a:gd name="T7" fmla="*/ 97 h 161"/>
                <a:gd name="T8" fmla="*/ 137 w 138"/>
                <a:gd name="T9" fmla="*/ 68 h 161"/>
                <a:gd name="T10" fmla="*/ 69 w 138"/>
                <a:gd name="T11" fmla="*/ 0 h 161"/>
                <a:gd name="T12" fmla="*/ 0 w 138"/>
                <a:gd name="T13" fmla="*/ 68 h 161"/>
                <a:gd name="T14" fmla="*/ 0 w 138"/>
                <a:gd name="T15" fmla="*/ 97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1">
                  <a:moveTo>
                    <a:pt x="0" y="97"/>
                  </a:moveTo>
                  <a:lnTo>
                    <a:pt x="0" y="97"/>
                  </a:lnTo>
                  <a:cubicBezTo>
                    <a:pt x="0" y="131"/>
                    <a:pt x="34" y="160"/>
                    <a:pt x="69" y="160"/>
                  </a:cubicBezTo>
                  <a:cubicBezTo>
                    <a:pt x="109" y="160"/>
                    <a:pt x="137" y="131"/>
                    <a:pt x="137" y="97"/>
                  </a:cubicBezTo>
                  <a:cubicBezTo>
                    <a:pt x="137" y="68"/>
                    <a:pt x="137" y="68"/>
                    <a:pt x="137" y="68"/>
                  </a:cubicBezTo>
                  <a:cubicBezTo>
                    <a:pt x="137" y="34"/>
                    <a:pt x="109" y="0"/>
                    <a:pt x="69" y="0"/>
                  </a:cubicBezTo>
                  <a:cubicBezTo>
                    <a:pt x="34" y="0"/>
                    <a:pt x="0" y="34"/>
                    <a:pt x="0" y="68"/>
                  </a:cubicBezTo>
                  <a:lnTo>
                    <a:pt x="0" y="97"/>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4" name="Freeform 129"/>
            <p:cNvSpPr>
              <a:spLocks noChangeArrowheads="1"/>
            </p:cNvSpPr>
            <p:nvPr/>
          </p:nvSpPr>
          <p:spPr bwMode="auto">
            <a:xfrm>
              <a:off x="18599872" y="10761410"/>
              <a:ext cx="153339" cy="156948"/>
            </a:xfrm>
            <a:custGeom>
              <a:avLst/>
              <a:gdLst>
                <a:gd name="T0" fmla="*/ 17 w 189"/>
                <a:gd name="T1" fmla="*/ 85 h 195"/>
                <a:gd name="T2" fmla="*/ 17 w 189"/>
                <a:gd name="T3" fmla="*/ 85 h 195"/>
                <a:gd name="T4" fmla="*/ 131 w 189"/>
                <a:gd name="T5" fmla="*/ 85 h 195"/>
                <a:gd name="T6" fmla="*/ 131 w 189"/>
                <a:gd name="T7" fmla="*/ 194 h 195"/>
                <a:gd name="T8" fmla="*/ 188 w 189"/>
                <a:gd name="T9" fmla="*/ 194 h 195"/>
                <a:gd name="T10" fmla="*/ 188 w 189"/>
                <a:gd name="T11" fmla="*/ 63 h 195"/>
                <a:gd name="T12" fmla="*/ 114 w 189"/>
                <a:gd name="T13" fmla="*/ 0 h 195"/>
                <a:gd name="T14" fmla="*/ 17 w 189"/>
                <a:gd name="T15" fmla="*/ 8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95">
                  <a:moveTo>
                    <a:pt x="17" y="85"/>
                  </a:moveTo>
                  <a:lnTo>
                    <a:pt x="17" y="85"/>
                  </a:lnTo>
                  <a:cubicBezTo>
                    <a:pt x="131" y="85"/>
                    <a:pt x="131" y="85"/>
                    <a:pt x="131" y="85"/>
                  </a:cubicBezTo>
                  <a:cubicBezTo>
                    <a:pt x="131" y="194"/>
                    <a:pt x="131" y="194"/>
                    <a:pt x="131" y="194"/>
                  </a:cubicBezTo>
                  <a:cubicBezTo>
                    <a:pt x="188" y="194"/>
                    <a:pt x="188" y="194"/>
                    <a:pt x="188" y="194"/>
                  </a:cubicBezTo>
                  <a:cubicBezTo>
                    <a:pt x="188" y="63"/>
                    <a:pt x="188" y="63"/>
                    <a:pt x="188" y="63"/>
                  </a:cubicBezTo>
                  <a:cubicBezTo>
                    <a:pt x="188" y="63"/>
                    <a:pt x="183" y="0"/>
                    <a:pt x="114" y="0"/>
                  </a:cubicBezTo>
                  <a:cubicBezTo>
                    <a:pt x="0" y="0"/>
                    <a:pt x="17" y="85"/>
                    <a:pt x="17" y="85"/>
                  </a:cubicBezTo>
                </a:path>
              </a:pathLst>
            </a:custGeom>
            <a:solidFill>
              <a:srgbClr val="67261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5" name="Freeform 130"/>
            <p:cNvSpPr>
              <a:spLocks noChangeArrowheads="1"/>
            </p:cNvSpPr>
            <p:nvPr/>
          </p:nvSpPr>
          <p:spPr bwMode="auto">
            <a:xfrm>
              <a:off x="18728250" y="11175183"/>
              <a:ext cx="39226" cy="17833"/>
            </a:xfrm>
            <a:custGeom>
              <a:avLst/>
              <a:gdLst>
                <a:gd name="T0" fmla="*/ 0 w 47"/>
                <a:gd name="T1" fmla="*/ 0 h 24"/>
                <a:gd name="T2" fmla="*/ 0 w 47"/>
                <a:gd name="T3" fmla="*/ 0 h 24"/>
                <a:gd name="T4" fmla="*/ 23 w 47"/>
                <a:gd name="T5" fmla="*/ 23 h 24"/>
                <a:gd name="T6" fmla="*/ 46 w 47"/>
                <a:gd name="T7" fmla="*/ 0 h 24"/>
                <a:gd name="T8" fmla="*/ 0 w 47"/>
                <a:gd name="T9" fmla="*/ 0 h 24"/>
              </a:gdLst>
              <a:ahLst/>
              <a:cxnLst>
                <a:cxn ang="0">
                  <a:pos x="T0" y="T1"/>
                </a:cxn>
                <a:cxn ang="0">
                  <a:pos x="T2" y="T3"/>
                </a:cxn>
                <a:cxn ang="0">
                  <a:pos x="T4" y="T5"/>
                </a:cxn>
                <a:cxn ang="0">
                  <a:pos x="T6" y="T7"/>
                </a:cxn>
                <a:cxn ang="0">
                  <a:pos x="T8" y="T9"/>
                </a:cxn>
              </a:cxnLst>
              <a:rect l="0" t="0" r="r" b="b"/>
              <a:pathLst>
                <a:path w="47" h="24">
                  <a:moveTo>
                    <a:pt x="0" y="0"/>
                  </a:moveTo>
                  <a:lnTo>
                    <a:pt x="0" y="0"/>
                  </a:lnTo>
                  <a:cubicBezTo>
                    <a:pt x="0" y="12"/>
                    <a:pt x="11" y="23"/>
                    <a:pt x="23" y="23"/>
                  </a:cubicBezTo>
                  <a:cubicBezTo>
                    <a:pt x="40" y="23"/>
                    <a:pt x="46" y="12"/>
                    <a:pt x="46" y="0"/>
                  </a:cubicBezTo>
                  <a:lnTo>
                    <a:pt x="0"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6" name="Freeform 131"/>
            <p:cNvSpPr>
              <a:spLocks noChangeArrowheads="1"/>
            </p:cNvSpPr>
            <p:nvPr/>
          </p:nvSpPr>
          <p:spPr bwMode="auto">
            <a:xfrm>
              <a:off x="18578477" y="11153781"/>
              <a:ext cx="35660" cy="17833"/>
            </a:xfrm>
            <a:custGeom>
              <a:avLst/>
              <a:gdLst>
                <a:gd name="T0" fmla="*/ 0 w 46"/>
                <a:gd name="T1" fmla="*/ 0 h 24"/>
                <a:gd name="T2" fmla="*/ 0 w 46"/>
                <a:gd name="T3" fmla="*/ 0 h 24"/>
                <a:gd name="T4" fmla="*/ 23 w 46"/>
                <a:gd name="T5" fmla="*/ 23 h 24"/>
                <a:gd name="T6" fmla="*/ 45 w 46"/>
                <a:gd name="T7" fmla="*/ 0 h 24"/>
                <a:gd name="T8" fmla="*/ 0 w 46"/>
                <a:gd name="T9" fmla="*/ 0 h 24"/>
              </a:gdLst>
              <a:ahLst/>
              <a:cxnLst>
                <a:cxn ang="0">
                  <a:pos x="T0" y="T1"/>
                </a:cxn>
                <a:cxn ang="0">
                  <a:pos x="T2" y="T3"/>
                </a:cxn>
                <a:cxn ang="0">
                  <a:pos x="T4" y="T5"/>
                </a:cxn>
                <a:cxn ang="0">
                  <a:pos x="T6" y="T7"/>
                </a:cxn>
                <a:cxn ang="0">
                  <a:pos x="T8" y="T9"/>
                </a:cxn>
              </a:cxnLst>
              <a:rect l="0" t="0" r="r" b="b"/>
              <a:pathLst>
                <a:path w="46" h="24">
                  <a:moveTo>
                    <a:pt x="0" y="0"/>
                  </a:moveTo>
                  <a:lnTo>
                    <a:pt x="0" y="0"/>
                  </a:lnTo>
                  <a:cubicBezTo>
                    <a:pt x="0" y="11"/>
                    <a:pt x="11" y="23"/>
                    <a:pt x="23" y="23"/>
                  </a:cubicBezTo>
                  <a:cubicBezTo>
                    <a:pt x="34" y="23"/>
                    <a:pt x="45" y="11"/>
                    <a:pt x="45" y="0"/>
                  </a:cubicBezTo>
                  <a:lnTo>
                    <a:pt x="0"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7" name="Freeform 132"/>
            <p:cNvSpPr>
              <a:spLocks noChangeArrowheads="1"/>
            </p:cNvSpPr>
            <p:nvPr/>
          </p:nvSpPr>
          <p:spPr bwMode="auto">
            <a:xfrm>
              <a:off x="18728250" y="11032502"/>
              <a:ext cx="39226" cy="142679"/>
            </a:xfrm>
            <a:custGeom>
              <a:avLst/>
              <a:gdLst>
                <a:gd name="T0" fmla="*/ 0 w 47"/>
                <a:gd name="T1" fmla="*/ 177 h 178"/>
                <a:gd name="T2" fmla="*/ 46 w 47"/>
                <a:gd name="T3" fmla="*/ 177 h 178"/>
                <a:gd name="T4" fmla="*/ 40 w 47"/>
                <a:gd name="T5" fmla="*/ 0 h 178"/>
                <a:gd name="T6" fmla="*/ 0 w 47"/>
                <a:gd name="T7" fmla="*/ 40 h 178"/>
                <a:gd name="T8" fmla="*/ 0 w 47"/>
                <a:gd name="T9" fmla="*/ 177 h 178"/>
              </a:gdLst>
              <a:ahLst/>
              <a:cxnLst>
                <a:cxn ang="0">
                  <a:pos x="T0" y="T1"/>
                </a:cxn>
                <a:cxn ang="0">
                  <a:pos x="T2" y="T3"/>
                </a:cxn>
                <a:cxn ang="0">
                  <a:pos x="T4" y="T5"/>
                </a:cxn>
                <a:cxn ang="0">
                  <a:pos x="T6" y="T7"/>
                </a:cxn>
                <a:cxn ang="0">
                  <a:pos x="T8" y="T9"/>
                </a:cxn>
              </a:cxnLst>
              <a:rect l="0" t="0" r="r" b="b"/>
              <a:pathLst>
                <a:path w="47" h="178">
                  <a:moveTo>
                    <a:pt x="0" y="177"/>
                  </a:moveTo>
                  <a:lnTo>
                    <a:pt x="46" y="177"/>
                  </a:lnTo>
                  <a:lnTo>
                    <a:pt x="40" y="0"/>
                  </a:lnTo>
                  <a:lnTo>
                    <a:pt x="0" y="40"/>
                  </a:lnTo>
                  <a:lnTo>
                    <a:pt x="0" y="177"/>
                  </a:lnTo>
                </a:path>
              </a:pathLst>
            </a:custGeom>
            <a:solidFill>
              <a:srgbClr val="E17A6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8" name="Freeform 133"/>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 name="T20" fmla="*/ 63 w 253"/>
                <a:gd name="T2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lnTo>
                    <a:pt x="63" y="0"/>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9" name="Freeform 134"/>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0" name="Freeform 135"/>
            <p:cNvSpPr>
              <a:spLocks noChangeArrowheads="1"/>
            </p:cNvSpPr>
            <p:nvPr/>
          </p:nvSpPr>
          <p:spPr bwMode="auto">
            <a:xfrm>
              <a:off x="18696156" y="11374933"/>
              <a:ext cx="64190" cy="24968"/>
            </a:xfrm>
            <a:custGeom>
              <a:avLst/>
              <a:gdLst>
                <a:gd name="T0" fmla="*/ 0 w 81"/>
                <a:gd name="T1" fmla="*/ 12 h 30"/>
                <a:gd name="T2" fmla="*/ 0 w 81"/>
                <a:gd name="T3" fmla="*/ 12 h 30"/>
                <a:gd name="T4" fmla="*/ 11 w 81"/>
                <a:gd name="T5" fmla="*/ 29 h 30"/>
                <a:gd name="T6" fmla="*/ 68 w 81"/>
                <a:gd name="T7" fmla="*/ 29 h 30"/>
                <a:gd name="T8" fmla="*/ 80 w 81"/>
                <a:gd name="T9" fmla="*/ 12 h 30"/>
                <a:gd name="T10" fmla="*/ 68 w 81"/>
                <a:gd name="T11" fmla="*/ 0 h 30"/>
                <a:gd name="T12" fmla="*/ 11 w 81"/>
                <a:gd name="T13" fmla="*/ 0 h 30"/>
                <a:gd name="T14" fmla="*/ 0 w 81"/>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0">
                  <a:moveTo>
                    <a:pt x="0" y="12"/>
                  </a:moveTo>
                  <a:lnTo>
                    <a:pt x="0" y="12"/>
                  </a:lnTo>
                  <a:cubicBezTo>
                    <a:pt x="0" y="23"/>
                    <a:pt x="5" y="29"/>
                    <a:pt x="11" y="29"/>
                  </a:cubicBezTo>
                  <a:cubicBezTo>
                    <a:pt x="68" y="29"/>
                    <a:pt x="68" y="29"/>
                    <a:pt x="68" y="29"/>
                  </a:cubicBezTo>
                  <a:cubicBezTo>
                    <a:pt x="74" y="29"/>
                    <a:pt x="80" y="23"/>
                    <a:pt x="80" y="12"/>
                  </a:cubicBezTo>
                  <a:cubicBezTo>
                    <a:pt x="80" y="6"/>
                    <a:pt x="74" y="0"/>
                    <a:pt x="68" y="0"/>
                  </a:cubicBezTo>
                  <a:cubicBezTo>
                    <a:pt x="11" y="0"/>
                    <a:pt x="11" y="0"/>
                    <a:pt x="11" y="0"/>
                  </a:cubicBezTo>
                  <a:cubicBezTo>
                    <a:pt x="5" y="0"/>
                    <a:pt x="0" y="6"/>
                    <a:pt x="0" y="12"/>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1" name="Freeform 136"/>
            <p:cNvSpPr>
              <a:spLocks noChangeArrowheads="1"/>
            </p:cNvSpPr>
            <p:nvPr/>
          </p:nvSpPr>
          <p:spPr bwMode="auto">
            <a:xfrm>
              <a:off x="18532117" y="11374933"/>
              <a:ext cx="67757" cy="24968"/>
            </a:xfrm>
            <a:custGeom>
              <a:avLst/>
              <a:gdLst>
                <a:gd name="T0" fmla="*/ 0 w 82"/>
                <a:gd name="T1" fmla="*/ 12 h 30"/>
                <a:gd name="T2" fmla="*/ 0 w 82"/>
                <a:gd name="T3" fmla="*/ 12 h 30"/>
                <a:gd name="T4" fmla="*/ 12 w 82"/>
                <a:gd name="T5" fmla="*/ 29 h 30"/>
                <a:gd name="T6" fmla="*/ 69 w 82"/>
                <a:gd name="T7" fmla="*/ 29 h 30"/>
                <a:gd name="T8" fmla="*/ 81 w 82"/>
                <a:gd name="T9" fmla="*/ 12 h 30"/>
                <a:gd name="T10" fmla="*/ 69 w 82"/>
                <a:gd name="T11" fmla="*/ 0 h 30"/>
                <a:gd name="T12" fmla="*/ 12 w 82"/>
                <a:gd name="T13" fmla="*/ 0 h 30"/>
                <a:gd name="T14" fmla="*/ 0 w 82"/>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0">
                  <a:moveTo>
                    <a:pt x="0" y="12"/>
                  </a:moveTo>
                  <a:lnTo>
                    <a:pt x="0" y="12"/>
                  </a:lnTo>
                  <a:cubicBezTo>
                    <a:pt x="0" y="23"/>
                    <a:pt x="6" y="29"/>
                    <a:pt x="12" y="29"/>
                  </a:cubicBezTo>
                  <a:cubicBezTo>
                    <a:pt x="69" y="29"/>
                    <a:pt x="69" y="29"/>
                    <a:pt x="69" y="29"/>
                  </a:cubicBezTo>
                  <a:cubicBezTo>
                    <a:pt x="75" y="29"/>
                    <a:pt x="81" y="23"/>
                    <a:pt x="81" y="12"/>
                  </a:cubicBezTo>
                  <a:cubicBezTo>
                    <a:pt x="81" y="6"/>
                    <a:pt x="75" y="0"/>
                    <a:pt x="69" y="0"/>
                  </a:cubicBezTo>
                  <a:cubicBezTo>
                    <a:pt x="12" y="0"/>
                    <a:pt x="12" y="0"/>
                    <a:pt x="12" y="0"/>
                  </a:cubicBezTo>
                  <a:cubicBezTo>
                    <a:pt x="6" y="0"/>
                    <a:pt x="0" y="6"/>
                    <a:pt x="0" y="12"/>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2" name="Freeform 137"/>
            <p:cNvSpPr>
              <a:spLocks noChangeArrowheads="1"/>
            </p:cNvSpPr>
            <p:nvPr/>
          </p:nvSpPr>
          <p:spPr bwMode="auto">
            <a:xfrm>
              <a:off x="18667626" y="11210852"/>
              <a:ext cx="156906" cy="103441"/>
            </a:xfrm>
            <a:custGeom>
              <a:avLst/>
              <a:gdLst>
                <a:gd name="T0" fmla="*/ 195 w 196"/>
                <a:gd name="T1" fmla="*/ 125 h 126"/>
                <a:gd name="T2" fmla="*/ 0 w 196"/>
                <a:gd name="T3" fmla="*/ 125 h 126"/>
                <a:gd name="T4" fmla="*/ 0 w 196"/>
                <a:gd name="T5" fmla="*/ 0 h 126"/>
                <a:gd name="T6" fmla="*/ 195 w 196"/>
                <a:gd name="T7" fmla="*/ 0 h 126"/>
                <a:gd name="T8" fmla="*/ 195 w 196"/>
                <a:gd name="T9" fmla="*/ 125 h 126"/>
              </a:gdLst>
              <a:ahLst/>
              <a:cxnLst>
                <a:cxn ang="0">
                  <a:pos x="T0" y="T1"/>
                </a:cxn>
                <a:cxn ang="0">
                  <a:pos x="T2" y="T3"/>
                </a:cxn>
                <a:cxn ang="0">
                  <a:pos x="T4" y="T5"/>
                </a:cxn>
                <a:cxn ang="0">
                  <a:pos x="T6" y="T7"/>
                </a:cxn>
                <a:cxn ang="0">
                  <a:pos x="T8" y="T9"/>
                </a:cxn>
              </a:cxnLst>
              <a:rect l="0" t="0" r="r" b="b"/>
              <a:pathLst>
                <a:path w="196" h="126">
                  <a:moveTo>
                    <a:pt x="195" y="125"/>
                  </a:moveTo>
                  <a:lnTo>
                    <a:pt x="0" y="125"/>
                  </a:lnTo>
                  <a:lnTo>
                    <a:pt x="0" y="0"/>
                  </a:lnTo>
                  <a:lnTo>
                    <a:pt x="195" y="0"/>
                  </a:lnTo>
                  <a:lnTo>
                    <a:pt x="195" y="125"/>
                  </a:lnTo>
                </a:path>
              </a:pathLst>
            </a:custGeom>
            <a:solidFill>
              <a:srgbClr val="9C714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3" name="Freeform 138"/>
            <p:cNvSpPr>
              <a:spLocks noChangeArrowheads="1"/>
            </p:cNvSpPr>
            <p:nvPr/>
          </p:nvSpPr>
          <p:spPr bwMode="auto">
            <a:xfrm>
              <a:off x="18728250" y="11196583"/>
              <a:ext cx="39226" cy="14267"/>
            </a:xfrm>
            <a:custGeom>
              <a:avLst/>
              <a:gdLst>
                <a:gd name="T0" fmla="*/ 46 w 47"/>
                <a:gd name="T1" fmla="*/ 18 h 19"/>
                <a:gd name="T2" fmla="*/ 46 w 47"/>
                <a:gd name="T3" fmla="*/ 18 h 19"/>
                <a:gd name="T4" fmla="*/ 40 w 47"/>
                <a:gd name="T5" fmla="*/ 18 h 19"/>
                <a:gd name="T6" fmla="*/ 23 w 47"/>
                <a:gd name="T7" fmla="*/ 6 h 19"/>
                <a:gd name="T8" fmla="*/ 11 w 47"/>
                <a:gd name="T9" fmla="*/ 18 h 19"/>
                <a:gd name="T10" fmla="*/ 0 w 47"/>
                <a:gd name="T11" fmla="*/ 18 h 19"/>
                <a:gd name="T12" fmla="*/ 23 w 47"/>
                <a:gd name="T13" fmla="*/ 0 h 19"/>
                <a:gd name="T14" fmla="*/ 46 w 4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9">
                  <a:moveTo>
                    <a:pt x="46" y="18"/>
                  </a:moveTo>
                  <a:lnTo>
                    <a:pt x="46" y="18"/>
                  </a:lnTo>
                  <a:cubicBezTo>
                    <a:pt x="40" y="18"/>
                    <a:pt x="40" y="18"/>
                    <a:pt x="40" y="18"/>
                  </a:cubicBezTo>
                  <a:cubicBezTo>
                    <a:pt x="40" y="12"/>
                    <a:pt x="34" y="6"/>
                    <a:pt x="23" y="6"/>
                  </a:cubicBezTo>
                  <a:cubicBezTo>
                    <a:pt x="17" y="6"/>
                    <a:pt x="11" y="12"/>
                    <a:pt x="11" y="18"/>
                  </a:cubicBezTo>
                  <a:cubicBezTo>
                    <a:pt x="0" y="18"/>
                    <a:pt x="0" y="18"/>
                    <a:pt x="0" y="18"/>
                  </a:cubicBezTo>
                  <a:cubicBezTo>
                    <a:pt x="0" y="6"/>
                    <a:pt x="11" y="0"/>
                    <a:pt x="23" y="0"/>
                  </a:cubicBezTo>
                  <a:cubicBezTo>
                    <a:pt x="34" y="0"/>
                    <a:pt x="46" y="6"/>
                    <a:pt x="46" y="18"/>
                  </a:cubicBezTo>
                </a:path>
              </a:pathLst>
            </a:custGeom>
            <a:solidFill>
              <a:srgbClr val="9C714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Tree>
    <p:extLst>
      <p:ext uri="{BB962C8B-B14F-4D97-AF65-F5344CB8AC3E}">
        <p14:creationId xmlns:p14="http://schemas.microsoft.com/office/powerpoint/2010/main" val="3420596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0" fill="hold"/>
                                        <p:tgtEl>
                                          <p:spTgt spid="8"/>
                                        </p:tgtEl>
                                        <p:attrNameLst>
                                          <p:attrName>ppt_x</p:attrName>
                                        </p:attrNameLst>
                                      </p:cBhvr>
                                      <p:tavLst>
                                        <p:tav tm="0">
                                          <p:val>
                                            <p:strVal val="0-#ppt_w/2"/>
                                          </p:val>
                                        </p:tav>
                                        <p:tav tm="100000">
                                          <p:val>
                                            <p:strVal val="#ppt_x"/>
                                          </p:val>
                                        </p:tav>
                                      </p:tavLst>
                                    </p:anim>
                                    <p:anim calcmode="lin" valueType="num">
                                      <p:cBhvr additive="base">
                                        <p:cTn id="8" dur="2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39"/>
                                        </p:tgtEl>
                                        <p:attrNameLst>
                                          <p:attrName>style.visibility</p:attrName>
                                        </p:attrNameLst>
                                      </p:cBhvr>
                                      <p:to>
                                        <p:strVal val="visible"/>
                                      </p:to>
                                    </p:set>
                                    <p:anim calcmode="lin" valueType="num">
                                      <p:cBhvr additive="base">
                                        <p:cTn id="11" dur="2500" fill="hold"/>
                                        <p:tgtEl>
                                          <p:spTgt spid="839"/>
                                        </p:tgtEl>
                                        <p:attrNameLst>
                                          <p:attrName>ppt_x</p:attrName>
                                        </p:attrNameLst>
                                      </p:cBhvr>
                                      <p:tavLst>
                                        <p:tav tm="0">
                                          <p:val>
                                            <p:strVal val="0-#ppt_w/2"/>
                                          </p:val>
                                        </p:tav>
                                        <p:tav tm="100000">
                                          <p:val>
                                            <p:strVal val="#ppt_x"/>
                                          </p:val>
                                        </p:tav>
                                      </p:tavLst>
                                    </p:anim>
                                    <p:anim calcmode="lin" valueType="num">
                                      <p:cBhvr additive="base">
                                        <p:cTn id="12" dur="2500" fill="hold"/>
                                        <p:tgtEl>
                                          <p:spTgt spid="839"/>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37" presetClass="entr" presetSubtype="0" fill="hold" nodeType="afterEffect">
                                  <p:stCondLst>
                                    <p:cond delay="0"/>
                                  </p:stCondLst>
                                  <p:childTnLst>
                                    <p:set>
                                      <p:cBhvr>
                                        <p:cTn id="15" dur="1" fill="hold">
                                          <p:stCondLst>
                                            <p:cond delay="0"/>
                                          </p:stCondLst>
                                        </p:cTn>
                                        <p:tgtEl>
                                          <p:spTgt spid="960"/>
                                        </p:tgtEl>
                                        <p:attrNameLst>
                                          <p:attrName>style.visibility</p:attrName>
                                        </p:attrNameLst>
                                      </p:cBhvr>
                                      <p:to>
                                        <p:strVal val="visible"/>
                                      </p:to>
                                    </p:set>
                                    <p:animEffect transition="in" filter="fade">
                                      <p:cBhvr>
                                        <p:cTn id="16" dur="1000"/>
                                        <p:tgtEl>
                                          <p:spTgt spid="960"/>
                                        </p:tgtEl>
                                      </p:cBhvr>
                                    </p:animEffect>
                                    <p:anim calcmode="lin" valueType="num">
                                      <p:cBhvr>
                                        <p:cTn id="17" dur="1000" fill="hold"/>
                                        <p:tgtEl>
                                          <p:spTgt spid="960"/>
                                        </p:tgtEl>
                                        <p:attrNameLst>
                                          <p:attrName>ppt_x</p:attrName>
                                        </p:attrNameLst>
                                      </p:cBhvr>
                                      <p:tavLst>
                                        <p:tav tm="0">
                                          <p:val>
                                            <p:strVal val="#ppt_x"/>
                                          </p:val>
                                        </p:tav>
                                        <p:tav tm="100000">
                                          <p:val>
                                            <p:strVal val="#ppt_x"/>
                                          </p:val>
                                        </p:tav>
                                      </p:tavLst>
                                    </p:anim>
                                    <p:anim calcmode="lin" valueType="num">
                                      <p:cBhvr>
                                        <p:cTn id="18" dur="900" decel="100000" fill="hold"/>
                                        <p:tgtEl>
                                          <p:spTgt spid="96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960"/>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972"/>
                                        </p:tgtEl>
                                        <p:attrNameLst>
                                          <p:attrName>style.visibility</p:attrName>
                                        </p:attrNameLst>
                                      </p:cBhvr>
                                      <p:to>
                                        <p:strVal val="visible"/>
                                      </p:to>
                                    </p:set>
                                    <p:animEffect transition="in" filter="fade">
                                      <p:cBhvr>
                                        <p:cTn id="22" dur="1000"/>
                                        <p:tgtEl>
                                          <p:spTgt spid="972"/>
                                        </p:tgtEl>
                                      </p:cBhvr>
                                    </p:animEffect>
                                    <p:anim calcmode="lin" valueType="num">
                                      <p:cBhvr>
                                        <p:cTn id="23" dur="1000" fill="hold"/>
                                        <p:tgtEl>
                                          <p:spTgt spid="972"/>
                                        </p:tgtEl>
                                        <p:attrNameLst>
                                          <p:attrName>ppt_x</p:attrName>
                                        </p:attrNameLst>
                                      </p:cBhvr>
                                      <p:tavLst>
                                        <p:tav tm="0">
                                          <p:val>
                                            <p:strVal val="#ppt_x"/>
                                          </p:val>
                                        </p:tav>
                                        <p:tav tm="100000">
                                          <p:val>
                                            <p:strVal val="#ppt_x"/>
                                          </p:val>
                                        </p:tav>
                                      </p:tavLst>
                                    </p:anim>
                                    <p:anim calcmode="lin" valueType="num">
                                      <p:cBhvr>
                                        <p:cTn id="24" dur="900" decel="100000" fill="hold"/>
                                        <p:tgtEl>
                                          <p:spTgt spid="97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72"/>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900" decel="100000" fill="hold"/>
                                        <p:tgtEl>
                                          <p:spTgt spid="2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900" decel="100000" fill="hold"/>
                                        <p:tgtEl>
                                          <p:spTgt spid="1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900" decel="100000" fill="hold"/>
                                        <p:tgtEl>
                                          <p:spTgt spid="1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600"/>
                                        <p:tgtEl>
                                          <p:spTgt spid="22"/>
                                        </p:tgtEl>
                                      </p:cBhvr>
                                    </p:animEffect>
                                    <p:anim calcmode="lin" valueType="num">
                                      <p:cBhvr>
                                        <p:cTn id="47" dur="600" fill="hold"/>
                                        <p:tgtEl>
                                          <p:spTgt spid="22"/>
                                        </p:tgtEl>
                                        <p:attrNameLst>
                                          <p:attrName>ppt_x</p:attrName>
                                        </p:attrNameLst>
                                      </p:cBhvr>
                                      <p:tavLst>
                                        <p:tav tm="0">
                                          <p:val>
                                            <p:strVal val="#ppt_x"/>
                                          </p:val>
                                        </p:tav>
                                        <p:tav tm="100000">
                                          <p:val>
                                            <p:strVal val="#ppt_x"/>
                                          </p:val>
                                        </p:tav>
                                      </p:tavLst>
                                    </p:anim>
                                    <p:anim calcmode="lin" valueType="num">
                                      <p:cBhvr>
                                        <p:cTn id="48" dur="600" fill="hold"/>
                                        <p:tgtEl>
                                          <p:spTgt spid="22"/>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37" presetClass="entr" presetSubtype="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900" decel="100000" fill="hold"/>
                                        <p:tgtEl>
                                          <p:spTgt spid="18"/>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37" presetClass="entr" presetSubtype="0" fill="hold" grpId="0" nodeType="withEffect">
                                  <p:stCondLst>
                                    <p:cond delay="0"/>
                                  </p:stCondLst>
                                  <p:childTnLst>
                                    <p:set>
                                      <p:cBhvr>
                                        <p:cTn id="60" dur="1" fill="hold">
                                          <p:stCondLst>
                                            <p:cond delay="0"/>
                                          </p:stCondLst>
                                        </p:cTn>
                                        <p:tgtEl>
                                          <p:spTgt spid="1068"/>
                                        </p:tgtEl>
                                        <p:attrNameLst>
                                          <p:attrName>style.visibility</p:attrName>
                                        </p:attrNameLst>
                                      </p:cBhvr>
                                      <p:to>
                                        <p:strVal val="visible"/>
                                      </p:to>
                                    </p:set>
                                    <p:animEffect transition="in" filter="fade">
                                      <p:cBhvr>
                                        <p:cTn id="61" dur="1000"/>
                                        <p:tgtEl>
                                          <p:spTgt spid="1068"/>
                                        </p:tgtEl>
                                      </p:cBhvr>
                                    </p:animEffect>
                                    <p:anim calcmode="lin" valueType="num">
                                      <p:cBhvr>
                                        <p:cTn id="62" dur="1000" fill="hold"/>
                                        <p:tgtEl>
                                          <p:spTgt spid="1068"/>
                                        </p:tgtEl>
                                        <p:attrNameLst>
                                          <p:attrName>ppt_x</p:attrName>
                                        </p:attrNameLst>
                                      </p:cBhvr>
                                      <p:tavLst>
                                        <p:tav tm="0">
                                          <p:val>
                                            <p:strVal val="#ppt_x"/>
                                          </p:val>
                                        </p:tav>
                                        <p:tav tm="100000">
                                          <p:val>
                                            <p:strVal val="#ppt_x"/>
                                          </p:val>
                                        </p:tav>
                                      </p:tavLst>
                                    </p:anim>
                                    <p:anim calcmode="lin" valueType="num">
                                      <p:cBhvr>
                                        <p:cTn id="63" dur="900" decel="100000" fill="hold"/>
                                        <p:tgtEl>
                                          <p:spTgt spid="106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068"/>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069"/>
                                        </p:tgtEl>
                                        <p:attrNameLst>
                                          <p:attrName>style.visibility</p:attrName>
                                        </p:attrNameLst>
                                      </p:cBhvr>
                                      <p:to>
                                        <p:strVal val="visible"/>
                                      </p:to>
                                    </p:set>
                                    <p:animEffect transition="in" filter="fade">
                                      <p:cBhvr>
                                        <p:cTn id="67" dur="1000"/>
                                        <p:tgtEl>
                                          <p:spTgt spid="1069"/>
                                        </p:tgtEl>
                                      </p:cBhvr>
                                    </p:animEffect>
                                    <p:anim calcmode="lin" valueType="num">
                                      <p:cBhvr>
                                        <p:cTn id="68" dur="1000" fill="hold"/>
                                        <p:tgtEl>
                                          <p:spTgt spid="1069"/>
                                        </p:tgtEl>
                                        <p:attrNameLst>
                                          <p:attrName>ppt_x</p:attrName>
                                        </p:attrNameLst>
                                      </p:cBhvr>
                                      <p:tavLst>
                                        <p:tav tm="0">
                                          <p:val>
                                            <p:strVal val="#ppt_x"/>
                                          </p:val>
                                        </p:tav>
                                        <p:tav tm="100000">
                                          <p:val>
                                            <p:strVal val="#ppt_x"/>
                                          </p:val>
                                        </p:tav>
                                      </p:tavLst>
                                    </p:anim>
                                    <p:anim calcmode="lin" valueType="num">
                                      <p:cBhvr>
                                        <p:cTn id="69" dur="900" decel="100000" fill="hold"/>
                                        <p:tgtEl>
                                          <p:spTgt spid="106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069"/>
                                        </p:tgtEl>
                                        <p:attrNameLst>
                                          <p:attrName>ppt_y</p:attrName>
                                        </p:attrNameLst>
                                      </p:cBhvr>
                                      <p:tavLst>
                                        <p:tav tm="0">
                                          <p:val>
                                            <p:strVal val="#ppt_y-.03"/>
                                          </p:val>
                                        </p:tav>
                                        <p:tav tm="100000">
                                          <p:val>
                                            <p:strVal val="#ppt_y"/>
                                          </p:val>
                                        </p:tav>
                                      </p:tavLst>
                                    </p:anim>
                                  </p:childTnLst>
                                </p:cTn>
                              </p:par>
                              <p:par>
                                <p:cTn id="71" presetID="59" presetClass="path" presetSubtype="0" accel="50000" decel="50000" fill="hold" nodeType="withEffect">
                                  <p:stCondLst>
                                    <p:cond delay="0"/>
                                  </p:stCondLst>
                                  <p:childTnLst>
                                    <p:animMotion origin="layout" path="M 3.67852E-6 5.20532E-8 C 3.67852E-6 -0.03702 0.03165 -0.06547 0.07008 -0.06547 C 0.10967 -0.06547 0.14133 -0.03702 0.14133 5.20532E-8 C 0.14133 0.0369 0.17311 0.06559 0.21277 0.06559 C 0.2512 0.06559 0.28298 0.0369 0.28298 5.20532E-8 " pathEditMode="relative" rAng="0" ptsTypes="fffff">
                                      <p:cBhvr>
                                        <p:cTn id="72" dur="2000" fill="hold"/>
                                        <p:tgtEl>
                                          <p:spTgt spid="839"/>
                                        </p:tgtEl>
                                        <p:attrNameLst>
                                          <p:attrName>ppt_x</p:attrName>
                                          <p:attrName>ppt_y</p:attrName>
                                        </p:attrNameLst>
                                      </p:cBhvr>
                                      <p:rCtr x="14146" y="0"/>
                                    </p:animMotion>
                                  </p:childTnLst>
                                </p:cTn>
                              </p:par>
                              <p:par>
                                <p:cTn id="73" presetID="37" presetClass="entr" presetSubtype="0" fill="hold" nodeType="withEffect">
                                  <p:stCondLst>
                                    <p:cond delay="0"/>
                                  </p:stCondLst>
                                  <p:childTnLst>
                                    <p:set>
                                      <p:cBhvr>
                                        <p:cTn id="74" dur="1" fill="hold">
                                          <p:stCondLst>
                                            <p:cond delay="0"/>
                                          </p:stCondLst>
                                        </p:cTn>
                                        <p:tgtEl>
                                          <p:spTgt spid="1189"/>
                                        </p:tgtEl>
                                        <p:attrNameLst>
                                          <p:attrName>style.visibility</p:attrName>
                                        </p:attrNameLst>
                                      </p:cBhvr>
                                      <p:to>
                                        <p:strVal val="visible"/>
                                      </p:to>
                                    </p:set>
                                    <p:animEffect transition="in" filter="fade">
                                      <p:cBhvr>
                                        <p:cTn id="75" dur="1000"/>
                                        <p:tgtEl>
                                          <p:spTgt spid="1189"/>
                                        </p:tgtEl>
                                      </p:cBhvr>
                                    </p:animEffect>
                                    <p:anim calcmode="lin" valueType="num">
                                      <p:cBhvr>
                                        <p:cTn id="76" dur="1000" fill="hold"/>
                                        <p:tgtEl>
                                          <p:spTgt spid="1189"/>
                                        </p:tgtEl>
                                        <p:attrNameLst>
                                          <p:attrName>ppt_x</p:attrName>
                                        </p:attrNameLst>
                                      </p:cBhvr>
                                      <p:tavLst>
                                        <p:tav tm="0">
                                          <p:val>
                                            <p:strVal val="#ppt_x"/>
                                          </p:val>
                                        </p:tav>
                                        <p:tav tm="100000">
                                          <p:val>
                                            <p:strVal val="#ppt_x"/>
                                          </p:val>
                                        </p:tav>
                                      </p:tavLst>
                                    </p:anim>
                                    <p:anim calcmode="lin" valueType="num">
                                      <p:cBhvr>
                                        <p:cTn id="77" dur="900" decel="100000" fill="hold"/>
                                        <p:tgtEl>
                                          <p:spTgt spid="1189"/>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1189"/>
                                        </p:tgtEl>
                                        <p:attrNameLst>
                                          <p:attrName>ppt_y</p:attrName>
                                        </p:attrNameLst>
                                      </p:cBhvr>
                                      <p:tavLst>
                                        <p:tav tm="0">
                                          <p:val>
                                            <p:strVal val="#ppt_y-.03"/>
                                          </p:val>
                                        </p:tav>
                                        <p:tav tm="100000">
                                          <p:val>
                                            <p:strVal val="#ppt_y"/>
                                          </p:val>
                                        </p:tav>
                                      </p:tavLst>
                                    </p:anim>
                                  </p:childTnLst>
                                </p:cTn>
                              </p:par>
                              <p:par>
                                <p:cTn id="79" presetID="37" presetClass="entr" presetSubtype="0" fill="hold" nodeType="withEffect">
                                  <p:stCondLst>
                                    <p:cond delay="0"/>
                                  </p:stCondLst>
                                  <p:childTnLst>
                                    <p:set>
                                      <p:cBhvr>
                                        <p:cTn id="80" dur="1" fill="hold">
                                          <p:stCondLst>
                                            <p:cond delay="0"/>
                                          </p:stCondLst>
                                        </p:cTn>
                                        <p:tgtEl>
                                          <p:spTgt spid="1220"/>
                                        </p:tgtEl>
                                        <p:attrNameLst>
                                          <p:attrName>style.visibility</p:attrName>
                                        </p:attrNameLst>
                                      </p:cBhvr>
                                      <p:to>
                                        <p:strVal val="visible"/>
                                      </p:to>
                                    </p:set>
                                    <p:animEffect transition="in" filter="fade">
                                      <p:cBhvr>
                                        <p:cTn id="81" dur="1000"/>
                                        <p:tgtEl>
                                          <p:spTgt spid="1220"/>
                                        </p:tgtEl>
                                      </p:cBhvr>
                                    </p:animEffect>
                                    <p:anim calcmode="lin" valueType="num">
                                      <p:cBhvr>
                                        <p:cTn id="82" dur="1000" fill="hold"/>
                                        <p:tgtEl>
                                          <p:spTgt spid="1220"/>
                                        </p:tgtEl>
                                        <p:attrNameLst>
                                          <p:attrName>ppt_x</p:attrName>
                                        </p:attrNameLst>
                                      </p:cBhvr>
                                      <p:tavLst>
                                        <p:tav tm="0">
                                          <p:val>
                                            <p:strVal val="#ppt_x"/>
                                          </p:val>
                                        </p:tav>
                                        <p:tav tm="100000">
                                          <p:val>
                                            <p:strVal val="#ppt_x"/>
                                          </p:val>
                                        </p:tav>
                                      </p:tavLst>
                                    </p:anim>
                                    <p:anim calcmode="lin" valueType="num">
                                      <p:cBhvr>
                                        <p:cTn id="83" dur="900" decel="100000" fill="hold"/>
                                        <p:tgtEl>
                                          <p:spTgt spid="1220"/>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1220"/>
                                        </p:tgtEl>
                                        <p:attrNameLst>
                                          <p:attrName>ppt_y</p:attrName>
                                        </p:attrNameLst>
                                      </p:cBhvr>
                                      <p:tavLst>
                                        <p:tav tm="0">
                                          <p:val>
                                            <p:strVal val="#ppt_y-.03"/>
                                          </p:val>
                                        </p:tav>
                                        <p:tav tm="100000">
                                          <p:val>
                                            <p:strVal val="#ppt_y"/>
                                          </p:val>
                                        </p:tav>
                                      </p:tavLst>
                                    </p:anim>
                                  </p:childTnLst>
                                </p:cTn>
                              </p:par>
                              <p:par>
                                <p:cTn id="85" presetID="37"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1000"/>
                                        <p:tgtEl>
                                          <p:spTgt spid="12"/>
                                        </p:tgtEl>
                                      </p:cBhvr>
                                    </p:animEffect>
                                    <p:anim calcmode="lin" valueType="num">
                                      <p:cBhvr>
                                        <p:cTn id="88" dur="1000" fill="hold"/>
                                        <p:tgtEl>
                                          <p:spTgt spid="12"/>
                                        </p:tgtEl>
                                        <p:attrNameLst>
                                          <p:attrName>ppt_x</p:attrName>
                                        </p:attrNameLst>
                                      </p:cBhvr>
                                      <p:tavLst>
                                        <p:tav tm="0">
                                          <p:val>
                                            <p:strVal val="#ppt_x"/>
                                          </p:val>
                                        </p:tav>
                                        <p:tav tm="100000">
                                          <p:val>
                                            <p:strVal val="#ppt_x"/>
                                          </p:val>
                                        </p:tav>
                                      </p:tavLst>
                                    </p:anim>
                                    <p:anim calcmode="lin" valueType="num">
                                      <p:cBhvr>
                                        <p:cTn id="89" dur="900" decel="100000" fill="hold"/>
                                        <p:tgtEl>
                                          <p:spTgt spid="12"/>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91" presetID="37" presetClass="entr" presetSubtype="0"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1000"/>
                                        <p:tgtEl>
                                          <p:spTgt spid="13"/>
                                        </p:tgtEl>
                                      </p:cBhvr>
                                    </p:animEffect>
                                    <p:anim calcmode="lin" valueType="num">
                                      <p:cBhvr>
                                        <p:cTn id="94" dur="1000" fill="hold"/>
                                        <p:tgtEl>
                                          <p:spTgt spid="13"/>
                                        </p:tgtEl>
                                        <p:attrNameLst>
                                          <p:attrName>ppt_x</p:attrName>
                                        </p:attrNameLst>
                                      </p:cBhvr>
                                      <p:tavLst>
                                        <p:tav tm="0">
                                          <p:val>
                                            <p:strVal val="#ppt_x"/>
                                          </p:val>
                                        </p:tav>
                                        <p:tav tm="100000">
                                          <p:val>
                                            <p:strVal val="#ppt_x"/>
                                          </p:val>
                                        </p:tav>
                                      </p:tavLst>
                                    </p:anim>
                                    <p:anim calcmode="lin" valueType="num">
                                      <p:cBhvr>
                                        <p:cTn id="95" dur="900" decel="100000" fill="hold"/>
                                        <p:tgtEl>
                                          <p:spTgt spid="13"/>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0"/>
                                  </p:stCondLst>
                                  <p:childTnLst>
                                    <p:set>
                                      <p:cBhvr>
                                        <p:cTn id="98" dur="1" fill="hold">
                                          <p:stCondLst>
                                            <p:cond delay="0"/>
                                          </p:stCondLst>
                                        </p:cTn>
                                        <p:tgtEl>
                                          <p:spTgt spid="1210"/>
                                        </p:tgtEl>
                                        <p:attrNameLst>
                                          <p:attrName>style.visibility</p:attrName>
                                        </p:attrNameLst>
                                      </p:cBhvr>
                                      <p:to>
                                        <p:strVal val="visible"/>
                                      </p:to>
                                    </p:set>
                                    <p:animEffect transition="in" filter="fade">
                                      <p:cBhvr>
                                        <p:cTn id="99" dur="1000"/>
                                        <p:tgtEl>
                                          <p:spTgt spid="1210"/>
                                        </p:tgtEl>
                                      </p:cBhvr>
                                    </p:animEffect>
                                    <p:anim calcmode="lin" valueType="num">
                                      <p:cBhvr>
                                        <p:cTn id="100" dur="1000" fill="hold"/>
                                        <p:tgtEl>
                                          <p:spTgt spid="1210"/>
                                        </p:tgtEl>
                                        <p:attrNameLst>
                                          <p:attrName>ppt_x</p:attrName>
                                        </p:attrNameLst>
                                      </p:cBhvr>
                                      <p:tavLst>
                                        <p:tav tm="0">
                                          <p:val>
                                            <p:strVal val="#ppt_x"/>
                                          </p:val>
                                        </p:tav>
                                        <p:tav tm="100000">
                                          <p:val>
                                            <p:strVal val="#ppt_x"/>
                                          </p:val>
                                        </p:tav>
                                      </p:tavLst>
                                    </p:anim>
                                    <p:anim calcmode="lin" valueType="num">
                                      <p:cBhvr>
                                        <p:cTn id="101" dur="900" decel="100000" fill="hold"/>
                                        <p:tgtEl>
                                          <p:spTgt spid="1210"/>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210"/>
                                        </p:tgtEl>
                                        <p:attrNameLst>
                                          <p:attrName>ppt_y</p:attrName>
                                        </p:attrNameLst>
                                      </p:cBhvr>
                                      <p:tavLst>
                                        <p:tav tm="0">
                                          <p:val>
                                            <p:strVal val="#ppt_y-.03"/>
                                          </p:val>
                                        </p:tav>
                                        <p:tav tm="100000">
                                          <p:val>
                                            <p:strVal val="#ppt_y"/>
                                          </p:val>
                                        </p:tav>
                                      </p:tavLst>
                                    </p:anim>
                                  </p:childTnLst>
                                </p:cTn>
                              </p:par>
                              <p:par>
                                <p:cTn id="103" presetID="9" presetClass="entr" presetSubtype="0" fill="hold" nodeType="withEffect">
                                  <p:stCondLst>
                                    <p:cond delay="0"/>
                                  </p:stCondLst>
                                  <p:childTnLst>
                                    <p:set>
                                      <p:cBhvr>
                                        <p:cTn id="104" dur="1" fill="hold">
                                          <p:stCondLst>
                                            <p:cond delay="0"/>
                                          </p:stCondLst>
                                        </p:cTn>
                                        <p:tgtEl>
                                          <p:spTgt spid="931"/>
                                        </p:tgtEl>
                                        <p:attrNameLst>
                                          <p:attrName>style.visibility</p:attrName>
                                        </p:attrNameLst>
                                      </p:cBhvr>
                                      <p:to>
                                        <p:strVal val="visible"/>
                                      </p:to>
                                    </p:set>
                                    <p:animEffect transition="in" filter="dissolve">
                                      <p:cBhvr>
                                        <p:cTn id="105" dur="500"/>
                                        <p:tgtEl>
                                          <p:spTgt spid="931"/>
                                        </p:tgtEl>
                                      </p:cBhvr>
                                    </p:animEffect>
                                  </p:childTnLst>
                                </p:cTn>
                              </p:par>
                              <p:par>
                                <p:cTn id="106" presetID="12" presetClass="entr" presetSubtype="4" fill="hold" nodeType="withEffect">
                                  <p:stCondLst>
                                    <p:cond delay="0"/>
                                  </p:stCondLst>
                                  <p:childTnLst>
                                    <p:set>
                                      <p:cBhvr>
                                        <p:cTn id="107" dur="1" fill="hold">
                                          <p:stCondLst>
                                            <p:cond delay="0"/>
                                          </p:stCondLst>
                                        </p:cTn>
                                        <p:tgtEl>
                                          <p:spTgt spid="700"/>
                                        </p:tgtEl>
                                        <p:attrNameLst>
                                          <p:attrName>style.visibility</p:attrName>
                                        </p:attrNameLst>
                                      </p:cBhvr>
                                      <p:to>
                                        <p:strVal val="visible"/>
                                      </p:to>
                                    </p:set>
                                    <p:anim calcmode="lin" valueType="num">
                                      <p:cBhvr additive="base">
                                        <p:cTn id="108" dur="500"/>
                                        <p:tgtEl>
                                          <p:spTgt spid="700"/>
                                        </p:tgtEl>
                                        <p:attrNameLst>
                                          <p:attrName>ppt_y</p:attrName>
                                        </p:attrNameLst>
                                      </p:cBhvr>
                                      <p:tavLst>
                                        <p:tav tm="0">
                                          <p:val>
                                            <p:strVal val="#ppt_y+#ppt_h*1.125000"/>
                                          </p:val>
                                        </p:tav>
                                        <p:tav tm="100000">
                                          <p:val>
                                            <p:strVal val="#ppt_y"/>
                                          </p:val>
                                        </p:tav>
                                      </p:tavLst>
                                    </p:anim>
                                    <p:animEffect transition="in" filter="wipe(up)">
                                      <p:cBhvr>
                                        <p:cTn id="109" dur="500"/>
                                        <p:tgtEl>
                                          <p:spTgt spid="700"/>
                                        </p:tgtEl>
                                      </p:cBhvr>
                                    </p:animEffect>
                                  </p:childTnLst>
                                </p:cTn>
                              </p:par>
                            </p:childTnLst>
                          </p:cTn>
                        </p:par>
                        <p:par>
                          <p:cTn id="110" fill="hold">
                            <p:stCondLst>
                              <p:cond delay="5500"/>
                            </p:stCondLst>
                            <p:childTnLst>
                              <p:par>
                                <p:cTn id="111" presetID="2" presetClass="entr" presetSubtype="2" fill="hold" nodeType="afterEffect">
                                  <p:stCondLst>
                                    <p:cond delay="0"/>
                                  </p:stCondLst>
                                  <p:childTnLst>
                                    <p:set>
                                      <p:cBhvr>
                                        <p:cTn id="112" dur="1" fill="hold">
                                          <p:stCondLst>
                                            <p:cond delay="0"/>
                                          </p:stCondLst>
                                        </p:cTn>
                                        <p:tgtEl>
                                          <p:spTgt spid="824"/>
                                        </p:tgtEl>
                                        <p:attrNameLst>
                                          <p:attrName>style.visibility</p:attrName>
                                        </p:attrNameLst>
                                      </p:cBhvr>
                                      <p:to>
                                        <p:strVal val="visible"/>
                                      </p:to>
                                    </p:set>
                                    <p:anim calcmode="lin" valueType="num">
                                      <p:cBhvr additive="base">
                                        <p:cTn id="113" dur="500" fill="hold"/>
                                        <p:tgtEl>
                                          <p:spTgt spid="824"/>
                                        </p:tgtEl>
                                        <p:attrNameLst>
                                          <p:attrName>ppt_x</p:attrName>
                                        </p:attrNameLst>
                                      </p:cBhvr>
                                      <p:tavLst>
                                        <p:tav tm="0">
                                          <p:val>
                                            <p:strVal val="1+#ppt_w/2"/>
                                          </p:val>
                                        </p:tav>
                                        <p:tav tm="100000">
                                          <p:val>
                                            <p:strVal val="#ppt_x"/>
                                          </p:val>
                                        </p:tav>
                                      </p:tavLst>
                                    </p:anim>
                                    <p:anim calcmode="lin" valueType="num">
                                      <p:cBhvr additive="base">
                                        <p:cTn id="114" dur="500" fill="hold"/>
                                        <p:tgtEl>
                                          <p:spTgt spid="824"/>
                                        </p:tgtEl>
                                        <p:attrNameLst>
                                          <p:attrName>ppt_y</p:attrName>
                                        </p:attrNameLst>
                                      </p:cBhvr>
                                      <p:tavLst>
                                        <p:tav tm="0">
                                          <p:val>
                                            <p:strVal val="#ppt_y"/>
                                          </p:val>
                                        </p:tav>
                                        <p:tav tm="100000">
                                          <p:val>
                                            <p:strVal val="#ppt_y"/>
                                          </p:val>
                                        </p:tav>
                                      </p:tavLst>
                                    </p:anim>
                                  </p:childTnLst>
                                </p:cTn>
                              </p:par>
                            </p:childTnLst>
                          </p:cTn>
                        </p:par>
                        <p:par>
                          <p:cTn id="115" fill="hold">
                            <p:stCondLst>
                              <p:cond delay="6000"/>
                            </p:stCondLst>
                            <p:childTnLst>
                              <p:par>
                                <p:cTn id="116" presetID="0" presetClass="path" presetSubtype="0" accel="50000" decel="50000" fill="hold" nodeType="afterEffect">
                                  <p:stCondLst>
                                    <p:cond delay="0"/>
                                  </p:stCondLst>
                                  <p:childTnLst>
                                    <p:animMotion origin="layout" path="M 1.22444E-7 2.66628E-6 L 0.77003 -0.00023 " pathEditMode="relative" rAng="0" ptsTypes="AA">
                                      <p:cBhvr>
                                        <p:cTn id="117" dur="2000" fill="hold"/>
                                        <p:tgtEl>
                                          <p:spTgt spid="8"/>
                                        </p:tgtEl>
                                        <p:attrNameLst>
                                          <p:attrName>ppt_x</p:attrName>
                                          <p:attrName>ppt_y</p:attrName>
                                        </p:attrNameLst>
                                      </p:cBhvr>
                                      <p:rCtr x="38498" y="-12"/>
                                    </p:animMotion>
                                  </p:childTnLst>
                                </p:cTn>
                              </p:par>
                              <p:par>
                                <p:cTn id="118" presetID="10" presetClass="entr" presetSubtype="0" fill="hold" grpId="0" nodeType="withEffect">
                                  <p:stCondLst>
                                    <p:cond delay="0"/>
                                  </p:stCondLst>
                                  <p:childTnLst>
                                    <p:set>
                                      <p:cBhvr>
                                        <p:cTn id="119" dur="1" fill="hold">
                                          <p:stCondLst>
                                            <p:cond delay="0"/>
                                          </p:stCondLst>
                                        </p:cTn>
                                        <p:tgtEl>
                                          <p:spTgt spid="791"/>
                                        </p:tgtEl>
                                        <p:attrNameLst>
                                          <p:attrName>style.visibility</p:attrName>
                                        </p:attrNameLst>
                                      </p:cBhvr>
                                      <p:to>
                                        <p:strVal val="visible"/>
                                      </p:to>
                                    </p:set>
                                    <p:animEffect transition="in" filter="fade">
                                      <p:cBhvr>
                                        <p:cTn id="120" dur="500"/>
                                        <p:tgtEl>
                                          <p:spTgt spid="79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0"/>
                                        </p:tgtEl>
                                        <p:attrNameLst>
                                          <p:attrName>style.visibility</p:attrName>
                                        </p:attrNameLst>
                                      </p:cBhvr>
                                      <p:to>
                                        <p:strVal val="visible"/>
                                      </p:to>
                                    </p:set>
                                    <p:animEffect transition="in" filter="fade">
                                      <p:cBhvr>
                                        <p:cTn id="123" dur="500"/>
                                        <p:tgtEl>
                                          <p:spTgt spid="790"/>
                                        </p:tgtEl>
                                      </p:cBhvr>
                                    </p:animEffect>
                                  </p:childTnLst>
                                </p:cTn>
                              </p:par>
                              <p:par>
                                <p:cTn id="124" presetID="37" presetClass="entr" presetSubtype="0" fill="hold" nodeType="withEffect">
                                  <p:stCondLst>
                                    <p:cond delay="0"/>
                                  </p:stCondLst>
                                  <p:childTnLst>
                                    <p:set>
                                      <p:cBhvr>
                                        <p:cTn id="125" dur="1" fill="hold">
                                          <p:stCondLst>
                                            <p:cond delay="0"/>
                                          </p:stCondLst>
                                        </p:cTn>
                                        <p:tgtEl>
                                          <p:spTgt spid="128"/>
                                        </p:tgtEl>
                                        <p:attrNameLst>
                                          <p:attrName>style.visibility</p:attrName>
                                        </p:attrNameLst>
                                      </p:cBhvr>
                                      <p:to>
                                        <p:strVal val="visible"/>
                                      </p:to>
                                    </p:set>
                                    <p:animEffect transition="in" filter="fade">
                                      <p:cBhvr>
                                        <p:cTn id="126" dur="1000"/>
                                        <p:tgtEl>
                                          <p:spTgt spid="128"/>
                                        </p:tgtEl>
                                      </p:cBhvr>
                                    </p:animEffect>
                                    <p:anim calcmode="lin" valueType="num">
                                      <p:cBhvr>
                                        <p:cTn id="127" dur="1000" fill="hold"/>
                                        <p:tgtEl>
                                          <p:spTgt spid="128"/>
                                        </p:tgtEl>
                                        <p:attrNameLst>
                                          <p:attrName>ppt_x</p:attrName>
                                        </p:attrNameLst>
                                      </p:cBhvr>
                                      <p:tavLst>
                                        <p:tav tm="0">
                                          <p:val>
                                            <p:strVal val="#ppt_x"/>
                                          </p:val>
                                        </p:tav>
                                        <p:tav tm="100000">
                                          <p:val>
                                            <p:strVal val="#ppt_x"/>
                                          </p:val>
                                        </p:tav>
                                      </p:tavLst>
                                    </p:anim>
                                    <p:anim calcmode="lin" valueType="num">
                                      <p:cBhvr>
                                        <p:cTn id="128" dur="900" decel="100000" fill="hold"/>
                                        <p:tgtEl>
                                          <p:spTgt spid="128"/>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128"/>
                                        </p:tgtEl>
                                        <p:attrNameLst>
                                          <p:attrName>ppt_y</p:attrName>
                                        </p:attrNameLst>
                                      </p:cBhvr>
                                      <p:tavLst>
                                        <p:tav tm="0">
                                          <p:val>
                                            <p:strVal val="#ppt_y-.03"/>
                                          </p:val>
                                        </p:tav>
                                        <p:tav tm="100000">
                                          <p:val>
                                            <p:strVal val="#ppt_y"/>
                                          </p:val>
                                        </p:tav>
                                      </p:tavLst>
                                    </p:anim>
                                  </p:childTnLst>
                                </p:cTn>
                              </p:par>
                              <p:par>
                                <p:cTn id="130" presetID="37" presetClass="entr" presetSubtype="0" fill="hold" nodeType="with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1000"/>
                                        <p:tgtEl>
                                          <p:spTgt spid="14"/>
                                        </p:tgtEl>
                                      </p:cBhvr>
                                    </p:animEffect>
                                    <p:anim calcmode="lin" valueType="num">
                                      <p:cBhvr>
                                        <p:cTn id="133" dur="1000" fill="hold"/>
                                        <p:tgtEl>
                                          <p:spTgt spid="14"/>
                                        </p:tgtEl>
                                        <p:attrNameLst>
                                          <p:attrName>ppt_x</p:attrName>
                                        </p:attrNameLst>
                                      </p:cBhvr>
                                      <p:tavLst>
                                        <p:tav tm="0">
                                          <p:val>
                                            <p:strVal val="#ppt_x"/>
                                          </p:val>
                                        </p:tav>
                                        <p:tav tm="100000">
                                          <p:val>
                                            <p:strVal val="#ppt_x"/>
                                          </p:val>
                                        </p:tav>
                                      </p:tavLst>
                                    </p:anim>
                                    <p:anim calcmode="lin" valueType="num">
                                      <p:cBhvr>
                                        <p:cTn id="134" dur="900" decel="100000" fill="hold"/>
                                        <p:tgtEl>
                                          <p:spTgt spid="14"/>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165"/>
                                        </p:tgtEl>
                                        <p:attrNameLst>
                                          <p:attrName>style.visibility</p:attrName>
                                        </p:attrNameLst>
                                      </p:cBhvr>
                                      <p:to>
                                        <p:strVal val="visible"/>
                                      </p:to>
                                    </p:set>
                                    <p:animEffect transition="in" filter="fade">
                                      <p:cBhvr>
                                        <p:cTn id="138" dur="1000"/>
                                        <p:tgtEl>
                                          <p:spTgt spid="165"/>
                                        </p:tgtEl>
                                      </p:cBhvr>
                                    </p:animEffect>
                                    <p:anim calcmode="lin" valueType="num">
                                      <p:cBhvr>
                                        <p:cTn id="139" dur="1000" fill="hold"/>
                                        <p:tgtEl>
                                          <p:spTgt spid="165"/>
                                        </p:tgtEl>
                                        <p:attrNameLst>
                                          <p:attrName>ppt_x</p:attrName>
                                        </p:attrNameLst>
                                      </p:cBhvr>
                                      <p:tavLst>
                                        <p:tav tm="0">
                                          <p:val>
                                            <p:strVal val="#ppt_x"/>
                                          </p:val>
                                        </p:tav>
                                        <p:tav tm="100000">
                                          <p:val>
                                            <p:strVal val="#ppt_x"/>
                                          </p:val>
                                        </p:tav>
                                      </p:tavLst>
                                    </p:anim>
                                    <p:anim calcmode="lin" valueType="num">
                                      <p:cBhvr>
                                        <p:cTn id="140" dur="900" decel="100000" fill="hold"/>
                                        <p:tgtEl>
                                          <p:spTgt spid="165"/>
                                        </p:tgtEl>
                                        <p:attrNameLst>
                                          <p:attrName>ppt_y</p:attrName>
                                        </p:attrNameLst>
                                      </p:cBhvr>
                                      <p:tavLst>
                                        <p:tav tm="0">
                                          <p:val>
                                            <p:strVal val="#ppt_y+1"/>
                                          </p:val>
                                        </p:tav>
                                        <p:tav tm="100000">
                                          <p:val>
                                            <p:strVal val="#ppt_y-.03"/>
                                          </p:val>
                                        </p:tav>
                                      </p:tavLst>
                                    </p:anim>
                                    <p:anim calcmode="lin" valueType="num">
                                      <p:cBhvr>
                                        <p:cTn id="141" dur="100" accel="100000" fill="hold">
                                          <p:stCondLst>
                                            <p:cond delay="900"/>
                                          </p:stCondLst>
                                        </p:cTn>
                                        <p:tgtEl>
                                          <p:spTgt spid="165"/>
                                        </p:tgtEl>
                                        <p:attrNameLst>
                                          <p:attrName>ppt_y</p:attrName>
                                        </p:attrNameLst>
                                      </p:cBhvr>
                                      <p:tavLst>
                                        <p:tav tm="0">
                                          <p:val>
                                            <p:strVal val="#ppt_y-.03"/>
                                          </p:val>
                                        </p:tav>
                                        <p:tav tm="100000">
                                          <p:val>
                                            <p:strVal val="#ppt_y"/>
                                          </p:val>
                                        </p:tav>
                                      </p:tavLst>
                                    </p:anim>
                                  </p:childTnLst>
                                </p:cTn>
                              </p:par>
                              <p:par>
                                <p:cTn id="142" presetID="37" presetClass="entr" presetSubtype="0" fill="hold" nodeType="withEffect">
                                  <p:stCondLst>
                                    <p:cond delay="0"/>
                                  </p:stCondLst>
                                  <p:childTnLst>
                                    <p:set>
                                      <p:cBhvr>
                                        <p:cTn id="143" dur="1" fill="hold">
                                          <p:stCondLst>
                                            <p:cond delay="0"/>
                                          </p:stCondLst>
                                        </p:cTn>
                                        <p:tgtEl>
                                          <p:spTgt spid="15"/>
                                        </p:tgtEl>
                                        <p:attrNameLst>
                                          <p:attrName>style.visibility</p:attrName>
                                        </p:attrNameLst>
                                      </p:cBhvr>
                                      <p:to>
                                        <p:strVal val="visible"/>
                                      </p:to>
                                    </p:set>
                                    <p:animEffect transition="in" filter="fade">
                                      <p:cBhvr>
                                        <p:cTn id="144" dur="1000"/>
                                        <p:tgtEl>
                                          <p:spTgt spid="15"/>
                                        </p:tgtEl>
                                      </p:cBhvr>
                                    </p:animEffect>
                                    <p:anim calcmode="lin" valueType="num">
                                      <p:cBhvr>
                                        <p:cTn id="145" dur="1000" fill="hold"/>
                                        <p:tgtEl>
                                          <p:spTgt spid="15"/>
                                        </p:tgtEl>
                                        <p:attrNameLst>
                                          <p:attrName>ppt_x</p:attrName>
                                        </p:attrNameLst>
                                      </p:cBhvr>
                                      <p:tavLst>
                                        <p:tav tm="0">
                                          <p:val>
                                            <p:strVal val="#ppt_x"/>
                                          </p:val>
                                        </p:tav>
                                        <p:tav tm="100000">
                                          <p:val>
                                            <p:strVal val="#ppt_x"/>
                                          </p:val>
                                        </p:tav>
                                      </p:tavLst>
                                    </p:anim>
                                    <p:anim calcmode="lin" valueType="num">
                                      <p:cBhvr>
                                        <p:cTn id="146" dur="900" decel="100000" fill="hold"/>
                                        <p:tgtEl>
                                          <p:spTgt spid="15"/>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48" presetID="10" presetClass="entr" presetSubtype="0" fill="hold" nodeType="withEffect">
                                  <p:stCondLst>
                                    <p:cond delay="0"/>
                                  </p:stCondLst>
                                  <p:childTnLst>
                                    <p:set>
                                      <p:cBhvr>
                                        <p:cTn id="149" dur="1" fill="hold">
                                          <p:stCondLst>
                                            <p:cond delay="0"/>
                                          </p:stCondLst>
                                        </p:cTn>
                                        <p:tgtEl>
                                          <p:spTgt spid="134"/>
                                        </p:tgtEl>
                                        <p:attrNameLst>
                                          <p:attrName>style.visibility</p:attrName>
                                        </p:attrNameLst>
                                      </p:cBhvr>
                                      <p:to>
                                        <p:strVal val="visible"/>
                                      </p:to>
                                    </p:set>
                                    <p:animEffect transition="in" filter="fade">
                                      <p:cBhvr>
                                        <p:cTn id="150" dur="500"/>
                                        <p:tgtEl>
                                          <p:spTgt spid="134"/>
                                        </p:tgtEl>
                                      </p:cBhvr>
                                    </p:animEffect>
                                  </p:childTnLst>
                                </p:cTn>
                              </p:par>
                              <p:par>
                                <p:cTn id="151" presetID="37" presetClass="entr" presetSubtype="0" fill="hold" nodeType="with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fade">
                                      <p:cBhvr>
                                        <p:cTn id="153" dur="1000"/>
                                        <p:tgtEl>
                                          <p:spTgt spid="30"/>
                                        </p:tgtEl>
                                      </p:cBhvr>
                                    </p:animEffect>
                                    <p:anim calcmode="lin" valueType="num">
                                      <p:cBhvr>
                                        <p:cTn id="154" dur="1000" fill="hold"/>
                                        <p:tgtEl>
                                          <p:spTgt spid="30"/>
                                        </p:tgtEl>
                                        <p:attrNameLst>
                                          <p:attrName>ppt_x</p:attrName>
                                        </p:attrNameLst>
                                      </p:cBhvr>
                                      <p:tavLst>
                                        <p:tav tm="0">
                                          <p:val>
                                            <p:strVal val="#ppt_x"/>
                                          </p:val>
                                        </p:tav>
                                        <p:tav tm="100000">
                                          <p:val>
                                            <p:strVal val="#ppt_x"/>
                                          </p:val>
                                        </p:tav>
                                      </p:tavLst>
                                    </p:anim>
                                    <p:anim calcmode="lin" valueType="num">
                                      <p:cBhvr>
                                        <p:cTn id="155" dur="900" decel="100000" fill="hold"/>
                                        <p:tgtEl>
                                          <p:spTgt spid="30"/>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900" decel="100000" fill="hold"/>
                                        <p:tgtEl>
                                          <p:spTgt spid="31"/>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63" presetID="0" presetClass="path" presetSubtype="0" accel="50000" decel="50000" fill="hold" nodeType="withEffect">
                                  <p:stCondLst>
                                    <p:cond delay="0"/>
                                  </p:stCondLst>
                                  <p:childTnLst>
                                    <p:animMotion origin="layout" path="M 4.63723E-7 -2.6952E-6 L -0.25134 -0.19167 " pathEditMode="relative" ptsTypes="AA">
                                      <p:cBhvr>
                                        <p:cTn id="164" dur="2000" fill="hold"/>
                                        <p:tgtEl>
                                          <p:spTgt spid="696"/>
                                        </p:tgtEl>
                                        <p:attrNameLst>
                                          <p:attrName>ppt_x</p:attrName>
                                          <p:attrName>ppt_y</p:attrName>
                                        </p:attrNameLst>
                                      </p:cBhvr>
                                    </p:animMotion>
                                  </p:childTnLst>
                                </p:cTn>
                              </p:par>
                              <p:par>
                                <p:cTn id="165" presetID="0" presetClass="path" presetSubtype="0" accel="50000" decel="50000" fill="hold" nodeType="withEffect">
                                  <p:stCondLst>
                                    <p:cond delay="0"/>
                                  </p:stCondLst>
                                  <p:childTnLst>
                                    <p:animMotion origin="layout" path="M 2.48274E-6 1.49219E-6 L -0.33125 -0.05634 " pathEditMode="relative" ptsTypes="AA">
                                      <p:cBhvr>
                                        <p:cTn id="166" dur="2000" fill="hold"/>
                                        <p:tgtEl>
                                          <p:spTgt spid="975"/>
                                        </p:tgtEl>
                                        <p:attrNameLst>
                                          <p:attrName>ppt_x</p:attrName>
                                          <p:attrName>ppt_y</p:attrName>
                                        </p:attrNameLst>
                                      </p:cBhvr>
                                    </p:animMotion>
                                  </p:childTnLst>
                                </p:cTn>
                              </p:par>
                              <p:par>
                                <p:cTn id="167" presetID="0" presetClass="path" presetSubtype="0" accel="50000" decel="50000" fill="hold" nodeType="withEffect">
                                  <p:stCondLst>
                                    <p:cond delay="0"/>
                                  </p:stCondLst>
                                  <p:childTnLst>
                                    <p:animMotion origin="layout" path="M 4.21779E-6 3.87507E-7 L -0.72301 0.01307 " pathEditMode="relative" rAng="0" ptsTypes="AA">
                                      <p:cBhvr>
                                        <p:cTn id="168" dur="2000" fill="hold"/>
                                        <p:tgtEl>
                                          <p:spTgt spid="824"/>
                                        </p:tgtEl>
                                        <p:attrNameLst>
                                          <p:attrName>ppt_x</p:attrName>
                                          <p:attrName>ppt_y</p:attrName>
                                        </p:attrNameLst>
                                      </p:cBhvr>
                                      <p:rCtr x="-36153" y="648"/>
                                    </p:animMotion>
                                  </p:childTnLst>
                                </p:cTn>
                              </p:par>
                              <p:par>
                                <p:cTn id="169" presetID="37" presetClass="entr" presetSubtype="0" fill="hold" nodeType="withEffect">
                                  <p:stCondLst>
                                    <p:cond delay="0"/>
                                  </p:stCondLst>
                                  <p:childTnLst>
                                    <p:set>
                                      <p:cBhvr>
                                        <p:cTn id="170" dur="1" fill="hold">
                                          <p:stCondLst>
                                            <p:cond delay="0"/>
                                          </p:stCondLst>
                                        </p:cTn>
                                        <p:tgtEl>
                                          <p:spTgt spid="1253"/>
                                        </p:tgtEl>
                                        <p:attrNameLst>
                                          <p:attrName>style.visibility</p:attrName>
                                        </p:attrNameLst>
                                      </p:cBhvr>
                                      <p:to>
                                        <p:strVal val="visible"/>
                                      </p:to>
                                    </p:set>
                                    <p:animEffect transition="in" filter="fade">
                                      <p:cBhvr>
                                        <p:cTn id="171" dur="1000"/>
                                        <p:tgtEl>
                                          <p:spTgt spid="1253"/>
                                        </p:tgtEl>
                                      </p:cBhvr>
                                    </p:animEffect>
                                    <p:anim calcmode="lin" valueType="num">
                                      <p:cBhvr>
                                        <p:cTn id="172" dur="1000" fill="hold"/>
                                        <p:tgtEl>
                                          <p:spTgt spid="1253"/>
                                        </p:tgtEl>
                                        <p:attrNameLst>
                                          <p:attrName>ppt_x</p:attrName>
                                        </p:attrNameLst>
                                      </p:cBhvr>
                                      <p:tavLst>
                                        <p:tav tm="0">
                                          <p:val>
                                            <p:strVal val="#ppt_x"/>
                                          </p:val>
                                        </p:tav>
                                        <p:tav tm="100000">
                                          <p:val>
                                            <p:strVal val="#ppt_x"/>
                                          </p:val>
                                        </p:tav>
                                      </p:tavLst>
                                    </p:anim>
                                    <p:anim calcmode="lin" valueType="num">
                                      <p:cBhvr>
                                        <p:cTn id="173" dur="900" decel="100000" fill="hold"/>
                                        <p:tgtEl>
                                          <p:spTgt spid="1253"/>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1253"/>
                                        </p:tgtEl>
                                        <p:attrNameLst>
                                          <p:attrName>ppt_y</p:attrName>
                                        </p:attrNameLst>
                                      </p:cBhvr>
                                      <p:tavLst>
                                        <p:tav tm="0">
                                          <p:val>
                                            <p:strVal val="#ppt_y-.03"/>
                                          </p:val>
                                        </p:tav>
                                        <p:tav tm="100000">
                                          <p:val>
                                            <p:strVal val="#ppt_y"/>
                                          </p:val>
                                        </p:tav>
                                      </p:tavLst>
                                    </p:anim>
                                  </p:childTnLst>
                                </p:cTn>
                              </p:par>
                              <p:par>
                                <p:cTn id="175" presetID="0" presetClass="path" presetSubtype="0" accel="50000" decel="50000" fill="hold" nodeType="withEffect">
                                  <p:stCondLst>
                                    <p:cond delay="0"/>
                                  </p:stCondLst>
                                  <p:childTnLst>
                                    <p:animMotion origin="layout" path="M -4.03804E-6 6.36206E-7 L -0.17552 0.00648 " pathEditMode="relative" ptsTypes="AA">
                                      <p:cBhvr>
                                        <p:cTn id="176" dur="2000" fill="hold"/>
                                        <p:tgtEl>
                                          <p:spTgt spid="134"/>
                                        </p:tgtEl>
                                        <p:attrNameLst>
                                          <p:attrName>ppt_x</p:attrName>
                                          <p:attrName>ppt_y</p:attrName>
                                        </p:attrNameLst>
                                      </p:cBhvr>
                                    </p:animMotion>
                                  </p:childTnLst>
                                </p:cTn>
                              </p:par>
                              <p:par>
                                <p:cTn id="177" presetID="10"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animEffect transition="in" filter="fade">
                                      <p:cBhvr>
                                        <p:cTn id="179" dur="500"/>
                                        <p:tgtEl>
                                          <p:spTgt spid="131"/>
                                        </p:tgtEl>
                                      </p:cBhvr>
                                    </p:animEffect>
                                  </p:childTnLst>
                                </p:cTn>
                              </p:par>
                              <p:par>
                                <p:cTn id="180" presetID="10" presetClass="entr" presetSubtype="0" fill="hold" nodeType="withEffect">
                                  <p:stCondLst>
                                    <p:cond delay="0"/>
                                  </p:stCondLst>
                                  <p:childTnLst>
                                    <p:set>
                                      <p:cBhvr>
                                        <p:cTn id="181" dur="1" fill="hold">
                                          <p:stCondLst>
                                            <p:cond delay="0"/>
                                          </p:stCondLst>
                                        </p:cTn>
                                        <p:tgtEl>
                                          <p:spTgt spid="133"/>
                                        </p:tgtEl>
                                        <p:attrNameLst>
                                          <p:attrName>style.visibility</p:attrName>
                                        </p:attrNameLst>
                                      </p:cBhvr>
                                      <p:to>
                                        <p:strVal val="visible"/>
                                      </p:to>
                                    </p:set>
                                    <p:animEffect transition="in" filter="fade">
                                      <p:cBhvr>
                                        <p:cTn id="182" dur="500"/>
                                        <p:tgtEl>
                                          <p:spTgt spid="133"/>
                                        </p:tgtEl>
                                      </p:cBhvr>
                                    </p:animEffect>
                                  </p:childTnLst>
                                </p:cTn>
                              </p:par>
                              <p:par>
                                <p:cTn id="183" presetID="10" presetClass="entr" presetSubtype="0" fill="hold" nodeType="withEffect">
                                  <p:stCondLst>
                                    <p:cond delay="0"/>
                                  </p:stCondLst>
                                  <p:childTnLst>
                                    <p:set>
                                      <p:cBhvr>
                                        <p:cTn id="184" dur="1" fill="hold">
                                          <p:stCondLst>
                                            <p:cond delay="0"/>
                                          </p:stCondLst>
                                        </p:cTn>
                                        <p:tgtEl>
                                          <p:spTgt spid="130"/>
                                        </p:tgtEl>
                                        <p:attrNameLst>
                                          <p:attrName>style.visibility</p:attrName>
                                        </p:attrNameLst>
                                      </p:cBhvr>
                                      <p:to>
                                        <p:strVal val="visible"/>
                                      </p:to>
                                    </p:set>
                                    <p:animEffect transition="in" filter="fade">
                                      <p:cBhvr>
                                        <p:cTn id="185" dur="500"/>
                                        <p:tgtEl>
                                          <p:spTgt spid="130"/>
                                        </p:tgtEl>
                                      </p:cBhvr>
                                    </p:animEffect>
                                  </p:childTnLst>
                                </p:cTn>
                              </p:par>
                              <p:par>
                                <p:cTn id="186" presetID="10" presetClass="entr" presetSubtype="0" fill="hold" nodeType="withEffect">
                                  <p:stCondLst>
                                    <p:cond delay="0"/>
                                  </p:stCondLst>
                                  <p:childTnLst>
                                    <p:set>
                                      <p:cBhvr>
                                        <p:cTn id="187" dur="1" fill="hold">
                                          <p:stCondLst>
                                            <p:cond delay="0"/>
                                          </p:stCondLst>
                                        </p:cTn>
                                        <p:tgtEl>
                                          <p:spTgt spid="132"/>
                                        </p:tgtEl>
                                        <p:attrNameLst>
                                          <p:attrName>style.visibility</p:attrName>
                                        </p:attrNameLst>
                                      </p:cBhvr>
                                      <p:to>
                                        <p:strVal val="visible"/>
                                      </p:to>
                                    </p:set>
                                    <p:animEffect transition="in" filter="fade">
                                      <p:cBhvr>
                                        <p:cTn id="188" dur="500"/>
                                        <p:tgtEl>
                                          <p:spTgt spid="132"/>
                                        </p:tgtEl>
                                      </p:cBhvr>
                                    </p:animEffect>
                                  </p:childTnLst>
                                </p:cTn>
                              </p:par>
                              <p:par>
                                <p:cTn id="189" presetID="10" presetClass="entr" presetSubtype="0" fill="hold" nodeType="withEffect">
                                  <p:stCondLst>
                                    <p:cond delay="0"/>
                                  </p:stCondLst>
                                  <p:childTnLst>
                                    <p:set>
                                      <p:cBhvr>
                                        <p:cTn id="190" dur="1" fill="hold">
                                          <p:stCondLst>
                                            <p:cond delay="0"/>
                                          </p:stCondLst>
                                        </p:cTn>
                                        <p:tgtEl>
                                          <p:spTgt spid="129"/>
                                        </p:tgtEl>
                                        <p:attrNameLst>
                                          <p:attrName>style.visibility</p:attrName>
                                        </p:attrNameLst>
                                      </p:cBhvr>
                                      <p:to>
                                        <p:strVal val="visible"/>
                                      </p:to>
                                    </p:set>
                                    <p:animEffect transition="in" filter="fade">
                                      <p:cBhvr>
                                        <p:cTn id="19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7" grpId="0" animBg="1"/>
      <p:bldP spid="790" grpId="0"/>
      <p:bldP spid="791" grpId="0"/>
      <p:bldP spid="1068" grpId="0" animBg="1"/>
      <p:bldP spid="10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3</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720165"/>
            <a:ext cx="6109558"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 </a:t>
            </a:r>
          </a:p>
          <a:p>
            <a:pPr algn="ctr"/>
            <a:r>
              <a:rPr lang="en-US" sz="3600" b="1" smtClean="0">
                <a:solidFill>
                  <a:srgbClr val="FF81DB"/>
                </a:solidFill>
                <a:latin typeface="Arial" panose="020B0604020202020204" pitchFamily="34" charset="0"/>
                <a:cs typeface="Arial" panose="020B0604020202020204" pitchFamily="34" charset="0"/>
              </a:rPr>
              <a:t>TỔNG QUAN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3"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t>
            </a:r>
            <a:r>
              <a:rPr lang="en-US" sz="2400" b="1" smtClean="0">
                <a:solidFill>
                  <a:srgbClr val="FFC000"/>
                </a:solidFill>
                <a:latin typeface="Arial" panose="020B0604020202020204" pitchFamily="34" charset="0"/>
                <a:cs typeface="Arial" panose="020B0604020202020204" pitchFamily="34" charset="0"/>
              </a:rPr>
              <a:t>ANH</a:t>
            </a:r>
            <a:r>
              <a:rPr lang="vi-VN" sz="2400" b="1" smtClean="0">
                <a:solidFill>
                  <a:srgbClr val="FFC000"/>
                </a:solidFill>
                <a:latin typeface="Arial" panose="020B0604020202020204" pitchFamily="34" charset="0"/>
                <a:cs typeface="Arial" panose="020B0604020202020204" pitchFamily="34" charset="0"/>
              </a:rPr>
              <a:t/>
            </a:r>
            <a:br>
              <a:rPr lang="vi-VN" sz="2400" b="1" smtClean="0">
                <a:solidFill>
                  <a:srgbClr val="FFC000"/>
                </a:solidFill>
                <a:latin typeface="Arial" panose="020B0604020202020204" pitchFamily="34" charset="0"/>
                <a:cs typeface="Arial" panose="020B0604020202020204" pitchFamily="34" charset="0"/>
              </a:rPr>
            </a:br>
            <a:r>
              <a:rPr lang="en-US" sz="2400" b="1" smtClean="0">
                <a:solidFill>
                  <a:srgbClr val="FFC000"/>
                </a:solidFill>
                <a:latin typeface="Arial" panose="020B0604020202020204" pitchFamily="34" charset="0"/>
                <a:cs typeface="Arial" panose="020B0604020202020204" pitchFamily="34" charset="0"/>
              </a:rPr>
              <a:t>TRỰC TUYẾN</a:t>
            </a:r>
            <a:endParaRPr lang="en-US" sz="2400" b="1">
              <a:solidFill>
                <a:srgbClr val="FFC000"/>
              </a:solidFill>
              <a:latin typeface="Arial" panose="020B0604020202020204" pitchFamily="34" charset="0"/>
              <a:cs typeface="Arial" panose="020B0604020202020204" pitchFamily="34" charset="0"/>
            </a:endParaRP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0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ĐẶT VẤN ĐỀ</a:t>
            </a:r>
            <a:endParaRPr lang="en-US" b="1">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Hiện nay, tiếng Anh được coi là ngôn ngữ phổ biến nhất thế giới. </a:t>
            </a: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Việc học một ngoại ngữ mới nói chung và tiếng Anh nói riêng là điều không dễ dàng.</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Phương pháp học truyền thống qua sách vở rất khô khan và dễ chán nản do không được linh hoạt như học trực tuyến.</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khóa học kém chất lượng tràn lan trên internet khiến cho mọi người học bị mất phương hướng, không biết định hướng, lộ trình học và luyện tập như nào.</a:t>
            </a:r>
            <a:endParaRPr lang="vi-VN" sz="200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6384255" y="2139953"/>
            <a:ext cx="5320065" cy="3746889"/>
            <a:chOff x="6384255" y="2139953"/>
            <a:chExt cx="5320065" cy="3746889"/>
          </a:xfrm>
        </p:grpSpPr>
        <p:grpSp>
          <p:nvGrpSpPr>
            <p:cNvPr id="12" name="Group 11"/>
            <p:cNvGrpSpPr>
              <a:grpSpLocks/>
            </p:cNvGrpSpPr>
            <p:nvPr/>
          </p:nvGrpSpPr>
          <p:grpSpPr>
            <a:xfrm>
              <a:off x="6384255" y="2139953"/>
              <a:ext cx="5320065" cy="3746889"/>
              <a:chOff x="4300539" y="1984376"/>
              <a:chExt cx="3589338" cy="2877346"/>
            </a:xfrm>
          </p:grpSpPr>
          <p:sp>
            <p:nvSpPr>
              <p:cNvPr id="14"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6"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9" name="Freeform 9"/>
              <p:cNvSpPr>
                <a:spLocks/>
              </p:cNvSpPr>
              <p:nvPr/>
            </p:nvSpPr>
            <p:spPr bwMode="auto">
              <a:xfrm>
                <a:off x="5639543" y="4812509"/>
                <a:ext cx="936666"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10"/>
              <p:cNvSpPr>
                <a:spLocks/>
              </p:cNvSpPr>
              <p:nvPr/>
            </p:nvSpPr>
            <p:spPr bwMode="auto">
              <a:xfrm>
                <a:off x="5639544" y="4471196"/>
                <a:ext cx="936665" cy="379412"/>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Freeform 16"/>
              <p:cNvSpPr>
                <a:spLocks/>
              </p:cNvSpPr>
              <p:nvPr/>
            </p:nvSpPr>
            <p:spPr bwMode="auto">
              <a:xfrm>
                <a:off x="5639544" y="4471196"/>
                <a:ext cx="757382" cy="379412"/>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pic>
          <p:nvPicPr>
            <p:cNvPr id="3" name="Picture 2"/>
            <p:cNvPicPr>
              <a:picLocks noChangeAspect="1"/>
            </p:cNvPicPr>
            <p:nvPr/>
          </p:nvPicPr>
          <p:blipFill>
            <a:blip r:embed="rId4"/>
            <a:stretch>
              <a:fillRect/>
            </a:stretch>
          </p:blipFill>
          <p:spPr>
            <a:xfrm>
              <a:off x="6564005" y="2328074"/>
              <a:ext cx="4970616" cy="2433477"/>
            </a:xfrm>
            <a:prstGeom prst="rect">
              <a:avLst/>
            </a:prstGeom>
          </p:spPr>
        </p:pic>
      </p:grpSp>
    </p:spTree>
    <p:extLst>
      <p:ext uri="{BB962C8B-B14F-4D97-AF65-F5344CB8AC3E}">
        <p14:creationId xmlns:p14="http://schemas.microsoft.com/office/powerpoint/2010/main" val="2281580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5</a:t>
            </a: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NỘI DUNG ĐỀ TÀI</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384173" y="1812601"/>
            <a:ext cx="11398252" cy="4982336"/>
            <a:chOff x="384173" y="1812601"/>
            <a:chExt cx="11398252" cy="4982336"/>
          </a:xfrm>
        </p:grpSpPr>
        <p:grpSp>
          <p:nvGrpSpPr>
            <p:cNvPr id="15" name="Group 14"/>
            <p:cNvGrpSpPr>
              <a:grpSpLocks noChangeAspect="1"/>
            </p:cNvGrpSpPr>
            <p:nvPr/>
          </p:nvGrpSpPr>
          <p:grpSpPr>
            <a:xfrm>
              <a:off x="7289610" y="1823796"/>
              <a:ext cx="3253134" cy="2620743"/>
              <a:chOff x="4300539" y="1984376"/>
              <a:chExt cx="3589338" cy="2890838"/>
            </a:xfrm>
          </p:grpSpPr>
          <p:sp>
            <p:nvSpPr>
              <p:cNvPr id="1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8"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grpSp>
          <p:nvGrpSpPr>
            <p:cNvPr id="29" name="Group 28"/>
            <p:cNvGrpSpPr>
              <a:grpSpLocks/>
            </p:cNvGrpSpPr>
            <p:nvPr/>
          </p:nvGrpSpPr>
          <p:grpSpPr>
            <a:xfrm>
              <a:off x="1750456" y="1812601"/>
              <a:ext cx="3216057" cy="2620743"/>
              <a:chOff x="4300539" y="1984376"/>
              <a:chExt cx="3589338" cy="2890838"/>
            </a:xfrm>
          </p:grpSpPr>
          <p:sp>
            <p:nvSpPr>
              <p:cNvPr id="30"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1"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2"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4"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5"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6"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7"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8"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9"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0"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1"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2"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sp>
          <p:nvSpPr>
            <p:cNvPr id="3" name="Rectangle 2"/>
            <p:cNvSpPr/>
            <p:nvPr/>
          </p:nvSpPr>
          <p:spPr>
            <a:xfrm>
              <a:off x="384173" y="4548168"/>
              <a:ext cx="11398252" cy="2246769"/>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Xây dựng website hỗ trợ học tiếng Anh trực tuyến nhằm cung cấp một nền tảng học tập tiếng Anh trực tuyến cho tất cả mọi người dễ dàng học tập và luyện tập </a:t>
              </a:r>
              <a:r>
                <a:rPr lang="vi-VN" sz="2000" smtClean="0">
                  <a:solidFill>
                    <a:schemeClr val="bg1"/>
                  </a:solidFill>
                  <a:latin typeface="Arial" panose="020B0604020202020204" pitchFamily="34" charset="0"/>
                  <a:cs typeface="Arial" panose="020B0604020202020204" pitchFamily="34" charset="0"/>
                </a:rPr>
                <a:t>để nâng cao trình độ tiếng </a:t>
              </a:r>
              <a:r>
                <a:rPr lang="vi-VN" sz="2000">
                  <a:solidFill>
                    <a:schemeClr val="bg1"/>
                  </a:solidFill>
                  <a:latin typeface="Arial" panose="020B0604020202020204" pitchFamily="34" charset="0"/>
                  <a:cs typeface="Arial" panose="020B0604020202020204" pitchFamily="34" charset="0"/>
                </a:rPr>
                <a:t>Anh</a:t>
              </a:r>
              <a:r>
                <a:rPr lang="en-US" sz="2000" smtClean="0">
                  <a:solidFill>
                    <a:schemeClr val="bg1"/>
                  </a:solidFill>
                  <a:latin typeface="Arial" panose="020B0604020202020204" pitchFamily="34" charset="0"/>
                  <a:cs typeface="Arial" panose="020B0604020202020204" pitchFamily="34" charset="0"/>
                </a:rPr>
                <a:t>.</a:t>
              </a: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000" smtClean="0">
                  <a:solidFill>
                    <a:schemeClr val="bg1"/>
                  </a:solidFill>
                  <a:latin typeface="Arial" panose="020B0604020202020204" pitchFamily="34" charset="0"/>
                  <a:cs typeface="Arial" panose="020B0604020202020204" pitchFamily="34" charset="0"/>
                </a:rPr>
                <a:t>Ứng </a:t>
              </a:r>
              <a:r>
                <a:rPr lang="en-US" sz="2000">
                  <a:solidFill>
                    <a:schemeClr val="bg1"/>
                  </a:solidFill>
                  <a:latin typeface="Arial" panose="020B0604020202020204" pitchFamily="34" charset="0"/>
                  <a:cs typeface="Arial" panose="020B0604020202020204" pitchFamily="34" charset="0"/>
                </a:rPr>
                <a:t>dụng </a:t>
              </a:r>
              <a:r>
                <a:rPr lang="vi-VN" sz="2000" smtClean="0">
                  <a:solidFill>
                    <a:schemeClr val="bg1"/>
                  </a:solidFill>
                  <a:latin typeface="Arial" panose="020B0604020202020204" pitchFamily="34" charset="0"/>
                  <a:cs typeface="Arial" panose="020B0604020202020204" pitchFamily="34" charset="0"/>
                </a:rPr>
                <a:t>web </a:t>
              </a:r>
              <a:r>
                <a:rPr lang="en-US" sz="2000" smtClean="0">
                  <a:solidFill>
                    <a:schemeClr val="bg1"/>
                  </a:solidFill>
                  <a:latin typeface="Arial" panose="020B0604020202020204" pitchFamily="34" charset="0"/>
                  <a:cs typeface="Arial" panose="020B0604020202020204" pitchFamily="34" charset="0"/>
                </a:rPr>
                <a:t>có </a:t>
              </a:r>
              <a:r>
                <a:rPr lang="en-US" sz="2000">
                  <a:solidFill>
                    <a:schemeClr val="bg1"/>
                  </a:solidFill>
                  <a:latin typeface="Arial" panose="020B0604020202020204" pitchFamily="34" charset="0"/>
                  <a:cs typeface="Arial" panose="020B0604020202020204" pitchFamily="34" charset="0"/>
                </a:rPr>
                <a:t>khả năng tiếp cận các đối tượng người sử dụng dễ dàng </a:t>
              </a:r>
              <a:r>
                <a:rPr lang="en-US" sz="2000" smtClean="0">
                  <a:solidFill>
                    <a:schemeClr val="bg1"/>
                  </a:solidFill>
                  <a:latin typeface="Arial" panose="020B0604020202020204" pitchFamily="34" charset="0"/>
                  <a:cs typeface="Arial" panose="020B0604020202020204" pitchFamily="34" charset="0"/>
                </a:rPr>
                <a:t>vì </a:t>
              </a:r>
              <a:r>
                <a:rPr lang="vi-VN" sz="2000" smtClean="0">
                  <a:solidFill>
                    <a:schemeClr val="bg1"/>
                  </a:solidFill>
                  <a:latin typeface="Arial" panose="020B0604020202020204" pitchFamily="34" charset="0"/>
                  <a:cs typeface="Arial" panose="020B0604020202020204" pitchFamily="34" charset="0"/>
                </a:rPr>
                <a:t>hiện nay mọi người đều sử dụng nhiều điện thoại, máy tính bảng, máy tính xách tay, tivi thông minh</a:t>
              </a:r>
              <a:r>
                <a:rPr lang="en-US" sz="2000" smtClean="0">
                  <a:solidFill>
                    <a:schemeClr val="bg1"/>
                  </a:solidFill>
                  <a:latin typeface="Arial" panose="020B0604020202020204" pitchFamily="34" charset="0"/>
                  <a:cs typeface="Arial" panose="020B0604020202020204" pitchFamily="34" charset="0"/>
                </a:rPr>
                <a:t>.</a:t>
              </a:r>
              <a:endParaRPr lang="en-US" sz="2000">
                <a:solidFill>
                  <a:schemeClr val="bg1"/>
                </a:solidFill>
                <a:latin typeface="Arial" panose="020B0604020202020204" pitchFamily="34" charset="0"/>
                <a:cs typeface="Arial" panose="020B0604020202020204" pitchFamily="34" charset="0"/>
              </a:endParaRPr>
            </a:p>
            <a:p>
              <a:pPr algn="just"/>
              <a:endParaRPr lang="en-US"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903993" y="1930390"/>
              <a:ext cx="2924627" cy="1754167"/>
            </a:xfrm>
            <a:prstGeom prst="rect">
              <a:avLst/>
            </a:prstGeom>
          </p:spPr>
        </p:pic>
        <p:pic>
          <p:nvPicPr>
            <p:cNvPr id="47" name="Picture 46"/>
            <p:cNvPicPr>
              <a:picLocks noChangeAspect="1"/>
            </p:cNvPicPr>
            <p:nvPr/>
          </p:nvPicPr>
          <p:blipFill>
            <a:blip r:embed="rId5"/>
            <a:stretch>
              <a:fillRect/>
            </a:stretch>
          </p:blipFill>
          <p:spPr>
            <a:xfrm>
              <a:off x="7413064" y="1990076"/>
              <a:ext cx="3003066" cy="1681780"/>
            </a:xfrm>
            <a:prstGeom prst="rect">
              <a:avLst/>
            </a:prstGeom>
          </p:spPr>
        </p:pic>
      </p:grpSp>
    </p:spTree>
    <p:extLst>
      <p:ext uri="{BB962C8B-B14F-4D97-AF65-F5344CB8AC3E}">
        <p14:creationId xmlns:p14="http://schemas.microsoft.com/office/powerpoint/2010/main" val="26878000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6</a:t>
            </a:r>
          </a:p>
        </p:txBody>
      </p:sp>
      <p:sp>
        <p:nvSpPr>
          <p:cNvPr id="39" name="TextBox 38"/>
          <p:cNvSpPr txBox="1"/>
          <p:nvPr/>
        </p:nvSpPr>
        <p:spPr>
          <a:xfrm>
            <a:off x="705008" y="2711200"/>
            <a:ext cx="10781984" cy="1754326"/>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 </a:t>
            </a:r>
          </a:p>
          <a:p>
            <a:pPr algn="ctr"/>
            <a:r>
              <a:rPr lang="en-US" sz="3600" b="1">
                <a:solidFill>
                  <a:srgbClr val="FF81DB"/>
                </a:solidFill>
                <a:latin typeface="Arial" panose="020B0604020202020204" pitchFamily="34" charset="0"/>
                <a:cs typeface="Arial" panose="020B0604020202020204" pitchFamily="34" charset="0"/>
              </a:rPr>
              <a:t>GIỚI THIỆU VỀ CÁC CÔNG CỤ, KỸ </a:t>
            </a:r>
            <a:r>
              <a:rPr lang="vi-VN" sz="3600" b="1" smtClean="0">
                <a:solidFill>
                  <a:srgbClr val="FF81DB"/>
                </a:solidFill>
                <a:latin typeface="Arial" panose="020B0604020202020204" pitchFamily="34" charset="0"/>
                <a:cs typeface="Arial" panose="020B0604020202020204" pitchFamily="34" charset="0"/>
              </a:rPr>
              <a:t>THUẬT, CÔNG NGHỆ</a:t>
            </a:r>
            <a:r>
              <a:rPr lang="vi-VN" sz="3600" b="1">
                <a:solidFill>
                  <a:srgbClr val="FF81DB"/>
                </a:solidFill>
                <a:latin typeface="Arial" panose="020B0604020202020204" pitchFamily="34" charset="0"/>
                <a:cs typeface="Arial" panose="020B0604020202020204" pitchFamily="34" charset="0"/>
              </a:rPr>
              <a:t> </a:t>
            </a:r>
            <a:r>
              <a:rPr lang="en-US" sz="3600" b="1" smtClean="0">
                <a:solidFill>
                  <a:srgbClr val="FF81DB"/>
                </a:solidFill>
                <a:latin typeface="Arial" panose="020B0604020202020204" pitchFamily="34" charset="0"/>
                <a:cs typeface="Arial" panose="020B0604020202020204" pitchFamily="34" charset="0"/>
              </a:rPr>
              <a:t>ĐƯỢC </a:t>
            </a:r>
            <a:r>
              <a:rPr lang="en-US" sz="3600" b="1">
                <a:solidFill>
                  <a:srgbClr val="FF81DB"/>
                </a:solidFill>
                <a:latin typeface="Arial" panose="020B0604020202020204" pitchFamily="34" charset="0"/>
                <a:cs typeface="Arial" panose="020B0604020202020204" pitchFamily="34" charset="0"/>
              </a:rPr>
              <a:t>SỬ </a:t>
            </a:r>
            <a:r>
              <a:rPr lang="en-US" sz="3600" b="1" smtClean="0">
                <a:solidFill>
                  <a:srgbClr val="FF81DB"/>
                </a:solidFill>
                <a:latin typeface="Arial" panose="020B0604020202020204" pitchFamily="34" charset="0"/>
                <a:cs typeface="Arial" panose="020B0604020202020204" pitchFamily="34" charset="0"/>
              </a:rPr>
              <a:t>DỤNG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08406"/>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3" y="1323716"/>
            <a:ext cx="3778524" cy="369332"/>
          </a:xfrm>
          <a:prstGeom prst="rect">
            <a:avLst/>
          </a:prstGeom>
          <a:noFill/>
        </p:spPr>
        <p:txBody>
          <a:bodyPr wrap="square" rtlCol="0">
            <a:spAutoFit/>
          </a:bodyPr>
          <a:lstStyle/>
          <a:p>
            <a:pPr marL="285750" indent="-285750">
              <a:buFont typeface="Arial" panose="020B0604020202020204" pitchFamily="34" charset="0"/>
              <a:buChar char="•"/>
            </a:pPr>
            <a:r>
              <a:rPr lang="vi-VN" b="1" smtClean="0">
                <a:solidFill>
                  <a:schemeClr val="bg1"/>
                </a:solidFill>
                <a:latin typeface="Arial" panose="020B0604020202020204" pitchFamily="34" charset="0"/>
                <a:cs typeface="Arial" panose="020B0604020202020204" pitchFamily="34" charset="0"/>
              </a:rPr>
              <a:t>K</a:t>
            </a:r>
            <a:r>
              <a:rPr lang="en-US" b="1" smtClean="0">
                <a:solidFill>
                  <a:schemeClr val="bg1"/>
                </a:solidFill>
                <a:latin typeface="Arial" panose="020B0604020202020204" pitchFamily="34" charset="0"/>
                <a:cs typeface="Arial" panose="020B0604020202020204" pitchFamily="34" charset="0"/>
              </a:rPr>
              <a:t>IẾN TRÚC MICROSERVICE</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579072" y="1815868"/>
            <a:ext cx="11337086" cy="4708981"/>
            <a:chOff x="579072" y="1815868"/>
            <a:chExt cx="11337086" cy="4708981"/>
          </a:xfrm>
        </p:grpSpPr>
        <p:sp>
          <p:nvSpPr>
            <p:cNvPr id="29" name="Rectangle 28"/>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Kiến trúc Microservices </a:t>
              </a:r>
              <a:r>
                <a:rPr lang="vi-VN" sz="2000">
                  <a:solidFill>
                    <a:schemeClr val="bg1"/>
                  </a:solidFill>
                  <a:latin typeface="Arial" panose="020B0604020202020204" pitchFamily="34" charset="0"/>
                  <a:cs typeface="Arial" panose="020B0604020202020204" pitchFamily="34" charset="0"/>
                </a:rPr>
                <a:t>giúp xây dựng một ứng dụng dưới dạng một bộ các dịch vụ </a:t>
              </a:r>
              <a:r>
                <a:rPr lang="vi-VN" sz="2000" smtClean="0">
                  <a:solidFill>
                    <a:schemeClr val="bg1"/>
                  </a:solidFill>
                  <a:latin typeface="Arial" panose="020B0604020202020204" pitchFamily="34" charset="0"/>
                  <a:cs typeface="Arial" panose="020B0604020202020204" pitchFamily="34" charset="0"/>
                </a:rPr>
                <a:t>nhỏ.</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Mỗi </a:t>
              </a:r>
              <a:r>
                <a:rPr lang="vi-VN" sz="2000">
                  <a:solidFill>
                    <a:schemeClr val="bg1"/>
                  </a:solidFill>
                  <a:latin typeface="Arial" panose="020B0604020202020204" pitchFamily="34" charset="0"/>
                  <a:cs typeface="Arial" panose="020B0604020202020204" pitchFamily="34" charset="0"/>
                </a:rPr>
                <a:t>dịch vụ chạy trong quy trình </a:t>
              </a:r>
              <a:r>
                <a:rPr lang="vi-VN" sz="2000" smtClean="0">
                  <a:solidFill>
                    <a:schemeClr val="bg1"/>
                  </a:solidFill>
                  <a:latin typeface="Arial" panose="020B0604020202020204" pitchFamily="34" charset="0"/>
                  <a:cs typeface="Arial" panose="020B0604020202020204" pitchFamily="34" charset="0"/>
                </a:rPr>
                <a:t>riêng, nhiệm vụ riêng </a:t>
              </a:r>
              <a:r>
                <a:rPr lang="vi-VN" sz="2000">
                  <a:solidFill>
                    <a:schemeClr val="bg1"/>
                  </a:solidFill>
                  <a:latin typeface="Arial" panose="020B0604020202020204" pitchFamily="34" charset="0"/>
                  <a:cs typeface="Arial" panose="020B0604020202020204" pitchFamily="34" charset="0"/>
                </a:rPr>
                <a:t>và có thể triển khai độc </a:t>
              </a:r>
              <a:r>
                <a:rPr lang="vi-VN" sz="2000" smtClean="0">
                  <a:solidFill>
                    <a:schemeClr val="bg1"/>
                  </a:solidFill>
                  <a:latin typeface="Arial" panose="020B0604020202020204" pitchFamily="34" charset="0"/>
                  <a:cs typeface="Arial" panose="020B0604020202020204" pitchFamily="34" charset="0"/>
                </a:rPr>
                <a:t>lập không phụ thuộc vào 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Các dịch vụ này có thể được viết bằng các ngôn ngữ lập trình khác nhau và có thể sử dụng các kỹ thuật lưu trữ dữ liệu khác </a:t>
              </a:r>
              <a:r>
                <a:rPr lang="vi-VN" sz="2000" smtClean="0">
                  <a:solidFill>
                    <a:schemeClr val="bg1"/>
                  </a:solidFill>
                  <a:latin typeface="Arial" panose="020B0604020202020204" pitchFamily="34" charset="0"/>
                  <a:cs typeface="Arial" panose="020B0604020202020204" pitchFamily="34" charset="0"/>
                </a:rPr>
                <a:t>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dịch vụ có thể giao tiếp với nhau thông qua API hoặc các giải pháp khác.</a:t>
              </a:r>
              <a:endParaRPr lang="vi-VN"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136664" y="1815868"/>
              <a:ext cx="5724132" cy="2630212"/>
            </a:xfrm>
            <a:prstGeom prst="rect">
              <a:avLst/>
            </a:prstGeom>
          </p:spPr>
        </p:pic>
        <p:pic>
          <p:nvPicPr>
            <p:cNvPr id="6" name="Picture 5"/>
            <p:cNvPicPr>
              <a:picLocks noChangeAspect="1"/>
            </p:cNvPicPr>
            <p:nvPr/>
          </p:nvPicPr>
          <p:blipFill>
            <a:blip r:embed="rId5"/>
            <a:stretch>
              <a:fillRect/>
            </a:stretch>
          </p:blipFill>
          <p:spPr>
            <a:xfrm>
              <a:off x="6136664" y="5186386"/>
              <a:ext cx="5779494" cy="1132066"/>
            </a:xfrm>
            <a:prstGeom prst="rect">
              <a:avLst/>
            </a:prstGeom>
          </p:spPr>
        </p:pic>
      </p:grpSp>
    </p:spTree>
    <p:extLst>
      <p:ext uri="{BB962C8B-B14F-4D97-AF65-F5344CB8AC3E}">
        <p14:creationId xmlns:p14="http://schemas.microsoft.com/office/powerpoint/2010/main" val="25728854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2" y="1323716"/>
            <a:ext cx="9264925"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CÔNG CỤ, KỸ THUẬT, CÔNG NGHỆ ĐƯỢC SỬ DỤNG </a:t>
            </a:r>
            <a:r>
              <a:rPr lang="vi-VN" b="1" smtClean="0">
                <a:solidFill>
                  <a:schemeClr val="bg1"/>
                </a:solidFill>
                <a:latin typeface="Arial" panose="020B0604020202020204" pitchFamily="34" charset="0"/>
                <a:cs typeface="Arial" panose="020B0604020202020204" pitchFamily="34" charset="0"/>
              </a:rPr>
              <a:t>PHÍA BACKEND</a:t>
            </a:r>
            <a:endParaRPr lang="en-US" b="1">
              <a:solidFill>
                <a:schemeClr val="bg1"/>
              </a:solidFill>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512974034"/>
              </p:ext>
            </p:extLst>
          </p:nvPr>
        </p:nvGraphicFramePr>
        <p:xfrm>
          <a:off x="642619" y="5898155"/>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hệ thống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grpSp>
        <p:nvGrpSpPr>
          <p:cNvPr id="13" name="Group 12"/>
          <p:cNvGrpSpPr/>
          <p:nvPr/>
        </p:nvGrpSpPr>
        <p:grpSpPr>
          <a:xfrm>
            <a:off x="642619" y="1936778"/>
            <a:ext cx="10881360" cy="4497044"/>
            <a:chOff x="-11500944" y="1130859"/>
            <a:chExt cx="9583632" cy="4497044"/>
          </a:xfrm>
        </p:grpSpPr>
        <p:graphicFrame>
          <p:nvGraphicFramePr>
            <p:cNvPr id="14" name="Google Shape;602;p51"/>
            <p:cNvGraphicFramePr/>
            <p:nvPr>
              <p:extLst>
                <p:ext uri="{D42A27DB-BD31-4B8C-83A1-F6EECF244321}">
                  <p14:modId xmlns:p14="http://schemas.microsoft.com/office/powerpoint/2010/main" val="1971606457"/>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Cơ sở dữ liệu</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293158" y="3963665"/>
              <a:ext cx="975822" cy="472175"/>
            </a:xfrm>
            <a:prstGeom prst="rect">
              <a:avLst/>
            </a:prstGeom>
            <a:noFill/>
            <a:ln>
              <a:no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3235" y="1209221"/>
              <a:ext cx="961287" cy="59065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1478" y="1243872"/>
              <a:ext cx="1372775" cy="521349"/>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309" y="1243943"/>
              <a:ext cx="992911" cy="5212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113" y="1136847"/>
              <a:ext cx="1757923" cy="781299"/>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8819" y="3160560"/>
              <a:ext cx="1633176" cy="740549"/>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34684" y="3143995"/>
              <a:ext cx="1688799" cy="765772"/>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3813" y="3085893"/>
              <a:ext cx="1853468" cy="840439"/>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43543" y="3979349"/>
              <a:ext cx="1858943" cy="454962"/>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01841" y="3963665"/>
              <a:ext cx="470646" cy="470646"/>
            </a:xfrm>
            <a:prstGeom prst="rect">
              <a:avLst/>
            </a:prstGeom>
          </p:spPr>
        </p:pic>
        <p:pic>
          <p:nvPicPr>
            <p:cNvPr id="30" name="Picture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87748" y="3937818"/>
              <a:ext cx="496493" cy="496493"/>
            </a:xfrm>
            <a:prstGeom prst="rect">
              <a:avLst/>
            </a:prstGeom>
          </p:spPr>
        </p:pic>
        <p:pic>
          <p:nvPicPr>
            <p:cNvPr id="31" name="Picture 3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4672" y="4216015"/>
              <a:ext cx="2322865" cy="1090456"/>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90794" y="5094833"/>
              <a:ext cx="1595109" cy="533070"/>
            </a:xfrm>
            <a:prstGeom prst="rect">
              <a:avLst/>
            </a:prstGeom>
          </p:spPr>
        </p:pic>
        <p:pic>
          <p:nvPicPr>
            <p:cNvPr id="33" name="Picture 3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spTree>
    <p:extLst>
      <p:ext uri="{BB962C8B-B14F-4D97-AF65-F5344CB8AC3E}">
        <p14:creationId xmlns:p14="http://schemas.microsoft.com/office/powerpoint/2010/main" val="2817139514"/>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1" y="1323716"/>
            <a:ext cx="9321127"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a:t>
            </a:r>
            <a:r>
              <a:rPr lang="vi-VN" b="1" smtClean="0">
                <a:solidFill>
                  <a:schemeClr val="bg1"/>
                </a:solidFill>
                <a:latin typeface="Arial" panose="020B0604020202020204" pitchFamily="34" charset="0"/>
                <a:cs typeface="Arial" panose="020B0604020202020204" pitchFamily="34" charset="0"/>
              </a:rPr>
              <a:t>CÔNG CỤ, KỸ THUẬT, CÔNG </a:t>
            </a:r>
            <a:r>
              <a:rPr lang="vi-VN" b="1">
                <a:solidFill>
                  <a:schemeClr val="bg1"/>
                </a:solidFill>
                <a:latin typeface="Arial" panose="020B0604020202020204" pitchFamily="34" charset="0"/>
                <a:cs typeface="Arial" panose="020B0604020202020204" pitchFamily="34" charset="0"/>
              </a:rPr>
              <a:t>NGHỆ </a:t>
            </a:r>
            <a:r>
              <a:rPr lang="vi-VN" b="1" smtClean="0">
                <a:solidFill>
                  <a:schemeClr val="bg1"/>
                </a:solidFill>
                <a:latin typeface="Arial" panose="020B0604020202020204" pitchFamily="34" charset="0"/>
                <a:cs typeface="Arial" panose="020B0604020202020204" pitchFamily="34" charset="0"/>
              </a:rPr>
              <a:t>ĐƯỢC SỬ </a:t>
            </a:r>
            <a:r>
              <a:rPr lang="vi-VN" b="1">
                <a:solidFill>
                  <a:schemeClr val="bg1"/>
                </a:solidFill>
                <a:latin typeface="Arial" panose="020B0604020202020204" pitchFamily="34" charset="0"/>
                <a:cs typeface="Arial" panose="020B0604020202020204" pitchFamily="34" charset="0"/>
              </a:rPr>
              <a:t>DỤNG PHÍA </a:t>
            </a:r>
            <a:r>
              <a:rPr lang="vi-VN" b="1" smtClean="0">
                <a:solidFill>
                  <a:schemeClr val="bg1"/>
                </a:solidFill>
                <a:latin typeface="Arial" panose="020B0604020202020204" pitchFamily="34" charset="0"/>
                <a:cs typeface="Arial" panose="020B0604020202020204" pitchFamily="34" charset="0"/>
              </a:rPr>
              <a:t>FRONTEND</a:t>
            </a:r>
            <a:endParaRPr lang="en-US" b="1">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695983" y="1949984"/>
            <a:ext cx="10881360" cy="3971005"/>
            <a:chOff x="-11500944" y="1130859"/>
            <a:chExt cx="9583632" cy="3971005"/>
          </a:xfrm>
        </p:grpSpPr>
        <p:graphicFrame>
          <p:nvGraphicFramePr>
            <p:cNvPr id="14" name="Google Shape;602;p51"/>
            <p:cNvGraphicFramePr/>
            <p:nvPr>
              <p:extLst>
                <p:ext uri="{D42A27DB-BD31-4B8C-83A1-F6EECF244321}">
                  <p14:modId xmlns:p14="http://schemas.microsoft.com/office/powerpoint/2010/main" val="1153928206"/>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ứng dụng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410957" y="3962793"/>
              <a:ext cx="975822" cy="472175"/>
            </a:xfrm>
            <a:prstGeom prst="rect">
              <a:avLst/>
            </a:prstGeom>
            <a:noFill/>
            <a:ln>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3227" y="3948491"/>
              <a:ext cx="1858943" cy="454962"/>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8977" y="1980369"/>
            <a:ext cx="1241709" cy="620855"/>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8846" y="1978208"/>
            <a:ext cx="1863435" cy="736925"/>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1252" y="1810696"/>
            <a:ext cx="2069286" cy="1034643"/>
          </a:xfrm>
          <a:prstGeom prst="rect">
            <a:avLst/>
          </a:prstGeom>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4508" y="1949984"/>
            <a:ext cx="1512138" cy="756069"/>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5142" y="4668458"/>
            <a:ext cx="1171270" cy="585635"/>
          </a:xfrm>
          <a:prstGeom prst="rect">
            <a:avLst/>
          </a:prstGeom>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7254" y="5387919"/>
            <a:ext cx="1811104" cy="533070"/>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332" y="5091313"/>
            <a:ext cx="2136912" cy="968964"/>
          </a:xfrm>
          <a:prstGeom prst="rect">
            <a:avLst/>
          </a:prstGeom>
        </p:spPr>
      </p:pic>
      <p:pic>
        <p:nvPicPr>
          <p:cNvPr id="37" name="Picture 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95429" y="5166020"/>
            <a:ext cx="1685238" cy="976867"/>
          </a:xfrm>
          <a:prstGeom prst="rect">
            <a:avLst/>
          </a:prstGeom>
        </p:spPr>
      </p:pic>
      <p:pic>
        <p:nvPicPr>
          <p:cNvPr id="38" name="Picture 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68977" y="4020945"/>
            <a:ext cx="1681314" cy="706545"/>
          </a:xfrm>
          <a:prstGeom prst="rect">
            <a:avLst/>
          </a:prstGeom>
        </p:spPr>
      </p:pic>
      <p:pic>
        <p:nvPicPr>
          <p:cNvPr id="39" name="Picture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8358" y="3817239"/>
            <a:ext cx="1413338" cy="939915"/>
          </a:xfrm>
          <a:prstGeom prst="rect">
            <a:avLst/>
          </a:prstGeom>
        </p:spPr>
      </p:pic>
      <p:pic>
        <p:nvPicPr>
          <p:cNvPr id="41" name="Picture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02486" y="3648251"/>
            <a:ext cx="2275174" cy="1277889"/>
          </a:xfrm>
          <a:prstGeom prst="rect">
            <a:avLst/>
          </a:prstGeom>
        </p:spPr>
      </p:pic>
      <p:pic>
        <p:nvPicPr>
          <p:cNvPr id="42" name="Picture 4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8702" y="4059079"/>
            <a:ext cx="1103131" cy="562105"/>
          </a:xfrm>
          <a:prstGeom prst="rect">
            <a:avLst/>
          </a:prstGeom>
        </p:spPr>
      </p:pic>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38765" y="3990725"/>
            <a:ext cx="1251411" cy="608563"/>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2403414780"/>
              </p:ext>
            </p:extLst>
          </p:nvPr>
        </p:nvGraphicFramePr>
        <p:xfrm>
          <a:off x="692659" y="5901448"/>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Trình duyệt</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4309" y="5985450"/>
            <a:ext cx="1420130" cy="375003"/>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79373" y="5974809"/>
            <a:ext cx="1225926" cy="436421"/>
          </a:xfrm>
          <a:prstGeom prst="rect">
            <a:avLst/>
          </a:prstGeom>
        </p:spPr>
      </p:pic>
    </p:spTree>
    <p:extLst>
      <p:ext uri="{BB962C8B-B14F-4D97-AF65-F5344CB8AC3E}">
        <p14:creationId xmlns:p14="http://schemas.microsoft.com/office/powerpoint/2010/main" val="1208736038"/>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3352</TotalTime>
  <Words>1237</Words>
  <Application>Microsoft Office PowerPoint</Application>
  <PresentationFormat>Widescreen</PresentationFormat>
  <Paragraphs>151</Paragraphs>
  <Slides>29</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29</vt:i4>
      </vt:variant>
    </vt:vector>
  </HeadingPairs>
  <TitlesOfParts>
    <vt:vector size="46" baseType="lpstr">
      <vt:lpstr>ＭＳ Ｐゴシック</vt:lpstr>
      <vt:lpstr>SimSun</vt:lpstr>
      <vt:lpstr>Arial</vt:lpstr>
      <vt:lpstr>Calibri</vt:lpstr>
      <vt:lpstr>Calibri Light</vt:lpstr>
      <vt:lpstr>Cambria</vt:lpstr>
      <vt:lpstr>Dunkin Sans</vt:lpstr>
      <vt:lpstr>Gill Sans</vt:lpstr>
      <vt:lpstr>Lato Light</vt:lpstr>
      <vt:lpstr>Lato Regular</vt:lpstr>
      <vt:lpstr>Open Sans Light</vt:lpstr>
      <vt:lpstr>Raleway Light</vt:lpstr>
      <vt:lpstr>Rockwell</vt:lpstr>
      <vt:lpstr>Rockwell Condensed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Miracle Lambda</dc:creator>
  <cp:lastModifiedBy>DO HUNG ANH D18CN10</cp:lastModifiedBy>
  <cp:revision>152</cp:revision>
  <dcterms:created xsi:type="dcterms:W3CDTF">2022-01-07T14:30:32Z</dcterms:created>
  <dcterms:modified xsi:type="dcterms:W3CDTF">2023-01-05T07:37:13Z</dcterms:modified>
</cp:coreProperties>
</file>